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4"/>
  </p:notesMasterIdLst>
  <p:sldIdLst>
    <p:sldId id="256" r:id="rId2"/>
    <p:sldId id="257" r:id="rId3"/>
    <p:sldId id="437" r:id="rId4"/>
    <p:sldId id="422" r:id="rId5"/>
    <p:sldId id="423" r:id="rId6"/>
    <p:sldId id="424" r:id="rId7"/>
    <p:sldId id="425" r:id="rId8"/>
    <p:sldId id="428" r:id="rId9"/>
    <p:sldId id="429" r:id="rId10"/>
    <p:sldId id="430" r:id="rId11"/>
    <p:sldId id="438" r:id="rId12"/>
    <p:sldId id="298" r:id="rId13"/>
    <p:sldId id="274" r:id="rId14"/>
    <p:sldId id="366" r:id="rId15"/>
    <p:sldId id="444" r:id="rId16"/>
    <p:sldId id="445" r:id="rId17"/>
    <p:sldId id="367" r:id="rId18"/>
    <p:sldId id="310" r:id="rId19"/>
    <p:sldId id="417" r:id="rId20"/>
    <p:sldId id="418" r:id="rId21"/>
    <p:sldId id="311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12" r:id="rId33"/>
    <p:sldId id="368" r:id="rId34"/>
    <p:sldId id="313" r:id="rId35"/>
    <p:sldId id="314" r:id="rId36"/>
    <p:sldId id="439" r:id="rId37"/>
    <p:sldId id="364" r:id="rId38"/>
    <p:sldId id="365" r:id="rId39"/>
    <p:sldId id="301" r:id="rId40"/>
    <p:sldId id="302" r:id="rId41"/>
    <p:sldId id="303" r:id="rId42"/>
    <p:sldId id="419" r:id="rId43"/>
    <p:sldId id="446" r:id="rId44"/>
    <p:sldId id="304" r:id="rId45"/>
    <p:sldId id="305" r:id="rId46"/>
    <p:sldId id="306" r:id="rId47"/>
    <p:sldId id="341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440" r:id="rId58"/>
    <p:sldId id="441" r:id="rId59"/>
    <p:sldId id="379" r:id="rId60"/>
    <p:sldId id="380" r:id="rId61"/>
    <p:sldId id="381" r:id="rId62"/>
    <p:sldId id="382" r:id="rId63"/>
    <p:sldId id="383" r:id="rId64"/>
    <p:sldId id="388" r:id="rId65"/>
    <p:sldId id="420" r:id="rId66"/>
    <p:sldId id="384" r:id="rId67"/>
    <p:sldId id="385" r:id="rId68"/>
    <p:sldId id="386" r:id="rId69"/>
    <p:sldId id="387" r:id="rId70"/>
    <p:sldId id="443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398" r:id="rId81"/>
    <p:sldId id="399" r:id="rId82"/>
    <p:sldId id="421" r:id="rId83"/>
    <p:sldId id="400" r:id="rId84"/>
    <p:sldId id="401" r:id="rId85"/>
    <p:sldId id="402" r:id="rId86"/>
    <p:sldId id="403" r:id="rId87"/>
    <p:sldId id="404" r:id="rId88"/>
    <p:sldId id="405" r:id="rId89"/>
    <p:sldId id="406" r:id="rId90"/>
    <p:sldId id="407" r:id="rId91"/>
    <p:sldId id="408" r:id="rId92"/>
    <p:sldId id="409" r:id="rId93"/>
    <p:sldId id="410" r:id="rId94"/>
    <p:sldId id="411" r:id="rId95"/>
    <p:sldId id="412" r:id="rId96"/>
    <p:sldId id="413" r:id="rId97"/>
    <p:sldId id="414" r:id="rId98"/>
    <p:sldId id="415" r:id="rId99"/>
    <p:sldId id="295" r:id="rId100"/>
    <p:sldId id="271" r:id="rId101"/>
    <p:sldId id="273" r:id="rId102"/>
    <p:sldId id="272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xmlns:mc="http://schemas.openxmlformats.org/markup-compatibility/2006" xmlns:a14="http://schemas.microsoft.com/office/drawing/2010/main" val="FF0000" mc:Ignorable="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55" autoAdjust="0"/>
  </p:normalViewPr>
  <p:slideViewPr>
    <p:cSldViewPr>
      <p:cViewPr>
        <p:scale>
          <a:sx n="72" d="100"/>
          <a:sy n="72" d="100"/>
        </p:scale>
        <p:origin x="-1277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807124-A303-4981-80DC-076E846C92E3}" type="doc">
      <dgm:prSet loTypeId="urn:microsoft.com/office/officeart/2005/8/layout/hList1" loCatId="list" qsTypeId="urn:microsoft.com/office/officeart/2005/8/quickstyle/simple5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265B0F1A-9860-4C84-B58B-91CC250801EE}">
      <dgm:prSet/>
      <dgm:spPr/>
      <dgm:t>
        <a:bodyPr/>
        <a:lstStyle/>
        <a:p>
          <a:pPr rtl="0"/>
          <a:r>
            <a:rPr lang="en-US" smtClean="0"/>
            <a:t>Development &amp; Test Environments</a:t>
          </a:r>
          <a:endParaRPr lang="en-US"/>
        </a:p>
      </dgm:t>
    </dgm:pt>
    <dgm:pt modelId="{39348C32-306D-4CFF-8651-664B88E913B1}" type="parTrans" cxnId="{A180C130-61D9-46B5-BAC5-A13D95C5363F}">
      <dgm:prSet/>
      <dgm:spPr/>
      <dgm:t>
        <a:bodyPr/>
        <a:lstStyle/>
        <a:p>
          <a:endParaRPr lang="en-US"/>
        </a:p>
      </dgm:t>
    </dgm:pt>
    <dgm:pt modelId="{FA9A5BA6-6689-4437-9A7F-B66090EABF48}" type="sibTrans" cxnId="{A180C130-61D9-46B5-BAC5-A13D95C5363F}">
      <dgm:prSet/>
      <dgm:spPr/>
      <dgm:t>
        <a:bodyPr/>
        <a:lstStyle/>
        <a:p>
          <a:endParaRPr lang="en-US"/>
        </a:p>
      </dgm:t>
    </dgm:pt>
    <dgm:pt modelId="{FD54B47D-363B-46BD-B19D-AB6A450544AF}">
      <dgm:prSet/>
      <dgm:spPr/>
      <dgm:t>
        <a:bodyPr/>
        <a:lstStyle/>
        <a:p>
          <a:pPr rtl="0"/>
          <a:r>
            <a:rPr lang="en-US" smtClean="0"/>
            <a:t>Visual Studio 2010 Ultimate</a:t>
          </a:r>
          <a:br>
            <a:rPr lang="en-US" smtClean="0"/>
          </a:br>
          <a:r>
            <a:rPr lang="en-US" smtClean="0"/>
            <a:t>with MSDN</a:t>
          </a:r>
          <a:endParaRPr lang="en-US"/>
        </a:p>
      </dgm:t>
    </dgm:pt>
    <dgm:pt modelId="{DFC58E04-04CB-4548-BE01-3F3F3F95B6C1}" type="parTrans" cxnId="{8132D089-B420-4DEF-A32F-123DB8860F22}">
      <dgm:prSet/>
      <dgm:spPr/>
      <dgm:t>
        <a:bodyPr/>
        <a:lstStyle/>
        <a:p>
          <a:endParaRPr lang="en-US"/>
        </a:p>
      </dgm:t>
    </dgm:pt>
    <dgm:pt modelId="{77D632B4-76F3-4BD3-8BC2-22EC24BB6E7A}" type="sibTrans" cxnId="{8132D089-B420-4DEF-A32F-123DB8860F22}">
      <dgm:prSet/>
      <dgm:spPr/>
      <dgm:t>
        <a:bodyPr/>
        <a:lstStyle/>
        <a:p>
          <a:endParaRPr lang="en-US"/>
        </a:p>
      </dgm:t>
    </dgm:pt>
    <dgm:pt modelId="{471721B3-7D4D-412B-8DF3-3D50DBFB9909}">
      <dgm:prSet/>
      <dgm:spPr/>
      <dgm:t>
        <a:bodyPr/>
        <a:lstStyle/>
        <a:p>
          <a:pPr rtl="0"/>
          <a:r>
            <a:rPr lang="en-US" smtClean="0"/>
            <a:t>Visual Studio IDE</a:t>
          </a:r>
          <a:endParaRPr lang="en-US"/>
        </a:p>
      </dgm:t>
    </dgm:pt>
    <dgm:pt modelId="{16699DA3-DF27-4A5A-94C8-EEE227FE4E17}" type="parTrans" cxnId="{F76912D7-D263-41BB-A2AD-C050ADFA5C3B}">
      <dgm:prSet/>
      <dgm:spPr/>
      <dgm:t>
        <a:bodyPr/>
        <a:lstStyle/>
        <a:p>
          <a:endParaRPr lang="en-US"/>
        </a:p>
      </dgm:t>
    </dgm:pt>
    <dgm:pt modelId="{5A808691-9D0C-4B80-B2C0-6BB2CE60C291}" type="sibTrans" cxnId="{F76912D7-D263-41BB-A2AD-C050ADFA5C3B}">
      <dgm:prSet/>
      <dgm:spPr/>
      <dgm:t>
        <a:bodyPr/>
        <a:lstStyle/>
        <a:p>
          <a:endParaRPr lang="en-US"/>
        </a:p>
      </dgm:t>
    </dgm:pt>
    <dgm:pt modelId="{16E6E0EF-7852-440C-9C44-655605644CA0}">
      <dgm:prSet/>
      <dgm:spPr/>
      <dgm:t>
        <a:bodyPr/>
        <a:lstStyle/>
        <a:p>
          <a:pPr rtl="0"/>
          <a:r>
            <a:rPr lang="en-US" smtClean="0"/>
            <a:t>Test and Lab Manager</a:t>
          </a:r>
          <a:endParaRPr lang="en-US"/>
        </a:p>
      </dgm:t>
    </dgm:pt>
    <dgm:pt modelId="{C09D16A8-E548-45FC-B09C-D300B8FA39C2}" type="parTrans" cxnId="{223524B4-D9E6-4C28-9EE7-4C3AA9681BEA}">
      <dgm:prSet/>
      <dgm:spPr/>
      <dgm:t>
        <a:bodyPr/>
        <a:lstStyle/>
        <a:p>
          <a:endParaRPr lang="en-US"/>
        </a:p>
      </dgm:t>
    </dgm:pt>
    <dgm:pt modelId="{DE86BC4B-5706-4138-B0F2-FF5A23B3EB25}" type="sibTrans" cxnId="{223524B4-D9E6-4C28-9EE7-4C3AA9681BEA}">
      <dgm:prSet/>
      <dgm:spPr/>
      <dgm:t>
        <a:bodyPr/>
        <a:lstStyle/>
        <a:p>
          <a:endParaRPr lang="en-US"/>
        </a:p>
      </dgm:t>
    </dgm:pt>
    <dgm:pt modelId="{973C7500-8755-4CA7-91A4-DF44DD4DADB0}">
      <dgm:prSet/>
      <dgm:spPr/>
      <dgm:t>
        <a:bodyPr/>
        <a:lstStyle/>
        <a:p>
          <a:pPr rtl="0"/>
          <a:r>
            <a:rPr lang="en-US" smtClean="0"/>
            <a:t>Visual Studio 2010 Premium</a:t>
          </a:r>
          <a:br>
            <a:rPr lang="en-US" smtClean="0"/>
          </a:br>
          <a:r>
            <a:rPr lang="en-US" smtClean="0"/>
            <a:t>with MSDN</a:t>
          </a:r>
          <a:endParaRPr lang="en-US"/>
        </a:p>
      </dgm:t>
    </dgm:pt>
    <dgm:pt modelId="{63E366AE-82A7-4691-B672-555E9D4FD3A0}" type="parTrans" cxnId="{22FA269E-F06E-48B2-A653-CCA694FB7993}">
      <dgm:prSet/>
      <dgm:spPr/>
      <dgm:t>
        <a:bodyPr/>
        <a:lstStyle/>
        <a:p>
          <a:endParaRPr lang="en-US"/>
        </a:p>
      </dgm:t>
    </dgm:pt>
    <dgm:pt modelId="{3DE199B5-8463-449D-8F17-BF3BC1785C1F}" type="sibTrans" cxnId="{22FA269E-F06E-48B2-A653-CCA694FB7993}">
      <dgm:prSet/>
      <dgm:spPr/>
      <dgm:t>
        <a:bodyPr/>
        <a:lstStyle/>
        <a:p>
          <a:endParaRPr lang="en-US"/>
        </a:p>
      </dgm:t>
    </dgm:pt>
    <dgm:pt modelId="{1486CFCC-0FC3-4106-82A7-E1E2A6B13851}">
      <dgm:prSet/>
      <dgm:spPr/>
      <dgm:t>
        <a:bodyPr/>
        <a:lstStyle/>
        <a:p>
          <a:pPr rtl="0"/>
          <a:r>
            <a:rPr lang="en-US" smtClean="0"/>
            <a:t>Visual Studio IDE</a:t>
          </a:r>
          <a:endParaRPr lang="en-US"/>
        </a:p>
      </dgm:t>
    </dgm:pt>
    <dgm:pt modelId="{BF6D29B5-B05B-4EBE-BA80-A9E403902055}" type="parTrans" cxnId="{781117AB-F37C-420D-874D-C5AEA258A6DB}">
      <dgm:prSet/>
      <dgm:spPr/>
      <dgm:t>
        <a:bodyPr/>
        <a:lstStyle/>
        <a:p>
          <a:endParaRPr lang="en-US"/>
        </a:p>
      </dgm:t>
    </dgm:pt>
    <dgm:pt modelId="{C85D71F5-BC9D-43CB-BB33-900B1A1F4407}" type="sibTrans" cxnId="{781117AB-F37C-420D-874D-C5AEA258A6DB}">
      <dgm:prSet/>
      <dgm:spPr/>
      <dgm:t>
        <a:bodyPr/>
        <a:lstStyle/>
        <a:p>
          <a:endParaRPr lang="en-US"/>
        </a:p>
      </dgm:t>
    </dgm:pt>
    <dgm:pt modelId="{99B5ED74-2375-404B-8F2B-D7B2DE58033C}">
      <dgm:prSet/>
      <dgm:spPr/>
      <dgm:t>
        <a:bodyPr/>
        <a:lstStyle/>
        <a:p>
          <a:pPr rtl="0"/>
          <a:r>
            <a:rPr lang="en-US" smtClean="0"/>
            <a:t>Visual Studio 2010 Professional</a:t>
          </a:r>
          <a:br>
            <a:rPr lang="en-US" smtClean="0"/>
          </a:br>
          <a:r>
            <a:rPr lang="en-US" smtClean="0"/>
            <a:t>with MSDN</a:t>
          </a:r>
          <a:endParaRPr lang="en-US"/>
        </a:p>
      </dgm:t>
    </dgm:pt>
    <dgm:pt modelId="{7AB2B4E5-E252-44BD-A5E9-9B3932FF3145}" type="parTrans" cxnId="{688CE761-BB39-49BD-B005-C9A2FB8F2DA5}">
      <dgm:prSet/>
      <dgm:spPr/>
      <dgm:t>
        <a:bodyPr/>
        <a:lstStyle/>
        <a:p>
          <a:endParaRPr lang="en-US"/>
        </a:p>
      </dgm:t>
    </dgm:pt>
    <dgm:pt modelId="{F1F74605-C498-4D1F-A4B6-121493CD5AC4}" type="sibTrans" cxnId="{688CE761-BB39-49BD-B005-C9A2FB8F2DA5}">
      <dgm:prSet/>
      <dgm:spPr/>
      <dgm:t>
        <a:bodyPr/>
        <a:lstStyle/>
        <a:p>
          <a:endParaRPr lang="en-US"/>
        </a:p>
      </dgm:t>
    </dgm:pt>
    <dgm:pt modelId="{EE9AB6A8-721A-4B14-977F-36AE1CE5ED0E}">
      <dgm:prSet/>
      <dgm:spPr/>
      <dgm:t>
        <a:bodyPr/>
        <a:lstStyle/>
        <a:p>
          <a:pPr rtl="0"/>
          <a:r>
            <a:rPr lang="en-US" smtClean="0"/>
            <a:t>Visual Studio IDE</a:t>
          </a:r>
          <a:endParaRPr lang="en-US"/>
        </a:p>
      </dgm:t>
    </dgm:pt>
    <dgm:pt modelId="{9473BB44-295D-49C7-84AE-10F8FD7C2084}" type="parTrans" cxnId="{53A743E1-BDB5-4D4B-BF24-37B1A86373A3}">
      <dgm:prSet/>
      <dgm:spPr/>
      <dgm:t>
        <a:bodyPr/>
        <a:lstStyle/>
        <a:p>
          <a:endParaRPr lang="en-US"/>
        </a:p>
      </dgm:t>
    </dgm:pt>
    <dgm:pt modelId="{2483E533-855D-4C06-812E-2769653B9369}" type="sibTrans" cxnId="{53A743E1-BDB5-4D4B-BF24-37B1A86373A3}">
      <dgm:prSet/>
      <dgm:spPr/>
      <dgm:t>
        <a:bodyPr/>
        <a:lstStyle/>
        <a:p>
          <a:endParaRPr lang="en-US"/>
        </a:p>
      </dgm:t>
    </dgm:pt>
    <dgm:pt modelId="{E3C2CA76-3E87-4189-B0FF-E55C039E531E}">
      <dgm:prSet/>
      <dgm:spPr/>
      <dgm:t>
        <a:bodyPr/>
        <a:lstStyle/>
        <a:p>
          <a:pPr rtl="0"/>
          <a:r>
            <a:rPr lang="en-US" smtClean="0"/>
            <a:t>Visual Studio Test Elements 2010</a:t>
          </a:r>
          <a:br>
            <a:rPr lang="en-US" smtClean="0"/>
          </a:br>
          <a:r>
            <a:rPr lang="en-US" smtClean="0"/>
            <a:t>with MSDN</a:t>
          </a:r>
          <a:endParaRPr lang="en-US"/>
        </a:p>
      </dgm:t>
    </dgm:pt>
    <dgm:pt modelId="{6CEF9EF3-109F-494E-80F3-0FACB60DFD78}" type="parTrans" cxnId="{66F21839-9305-4318-B1A5-F9E10EDEC936}">
      <dgm:prSet/>
      <dgm:spPr/>
      <dgm:t>
        <a:bodyPr/>
        <a:lstStyle/>
        <a:p>
          <a:endParaRPr lang="en-US"/>
        </a:p>
      </dgm:t>
    </dgm:pt>
    <dgm:pt modelId="{FBBF8587-3D3B-4D70-A8F2-A0647778F66B}" type="sibTrans" cxnId="{66F21839-9305-4318-B1A5-F9E10EDEC936}">
      <dgm:prSet/>
      <dgm:spPr/>
      <dgm:t>
        <a:bodyPr/>
        <a:lstStyle/>
        <a:p>
          <a:endParaRPr lang="en-US"/>
        </a:p>
      </dgm:t>
    </dgm:pt>
    <dgm:pt modelId="{AD59B60C-339B-42B3-A15C-7D2360009C97}">
      <dgm:prSet/>
      <dgm:spPr/>
      <dgm:t>
        <a:bodyPr/>
        <a:lstStyle/>
        <a:p>
          <a:pPr rtl="0"/>
          <a:r>
            <a:rPr lang="en-US" smtClean="0"/>
            <a:t>Test and Lab Manager</a:t>
          </a:r>
          <a:endParaRPr lang="en-US"/>
        </a:p>
      </dgm:t>
    </dgm:pt>
    <dgm:pt modelId="{F4965319-46E7-47DC-8BB2-C8633BAF7D64}" type="parTrans" cxnId="{F876C977-57A1-48F7-9AB7-4C4C33D391EC}">
      <dgm:prSet/>
      <dgm:spPr/>
      <dgm:t>
        <a:bodyPr/>
        <a:lstStyle/>
        <a:p>
          <a:endParaRPr lang="en-US"/>
        </a:p>
      </dgm:t>
    </dgm:pt>
    <dgm:pt modelId="{5C0225B1-00A2-49AB-A589-820619B73A78}" type="sibTrans" cxnId="{F876C977-57A1-48F7-9AB7-4C4C33D391EC}">
      <dgm:prSet/>
      <dgm:spPr/>
      <dgm:t>
        <a:bodyPr/>
        <a:lstStyle/>
        <a:p>
          <a:endParaRPr lang="en-US"/>
        </a:p>
      </dgm:t>
    </dgm:pt>
    <dgm:pt modelId="{2C3738C3-7B47-4643-965E-D7A3815D18E0}">
      <dgm:prSet/>
      <dgm:spPr/>
      <dgm:t>
        <a:bodyPr/>
        <a:lstStyle/>
        <a:p>
          <a:pPr rtl="0"/>
          <a:r>
            <a:rPr lang="en-US" smtClean="0"/>
            <a:t>Server Products</a:t>
          </a:r>
          <a:endParaRPr lang="en-US"/>
        </a:p>
      </dgm:t>
    </dgm:pt>
    <dgm:pt modelId="{FF9A80A9-8D9E-46EA-B7B8-9DDDB3AD2556}" type="parTrans" cxnId="{E6FD209E-396F-4521-8236-240B19DA94FF}">
      <dgm:prSet/>
      <dgm:spPr/>
      <dgm:t>
        <a:bodyPr/>
        <a:lstStyle/>
        <a:p>
          <a:endParaRPr lang="en-US"/>
        </a:p>
      </dgm:t>
    </dgm:pt>
    <dgm:pt modelId="{061C34D7-C16D-4D23-9A2D-03348F8CA368}" type="sibTrans" cxnId="{E6FD209E-396F-4521-8236-240B19DA94FF}">
      <dgm:prSet/>
      <dgm:spPr/>
      <dgm:t>
        <a:bodyPr/>
        <a:lstStyle/>
        <a:p>
          <a:endParaRPr lang="en-US"/>
        </a:p>
      </dgm:t>
    </dgm:pt>
    <dgm:pt modelId="{8B8D5EBE-387E-417C-83D7-DFE1E7D3F41F}">
      <dgm:prSet/>
      <dgm:spPr/>
      <dgm:t>
        <a:bodyPr/>
        <a:lstStyle/>
        <a:p>
          <a:pPr rtl="0"/>
          <a:r>
            <a:rPr lang="en-US" smtClean="0"/>
            <a:t>Visual Studio Team Foundation Server 2010</a:t>
          </a:r>
          <a:endParaRPr lang="en-US"/>
        </a:p>
      </dgm:t>
    </dgm:pt>
    <dgm:pt modelId="{063726B9-7956-4C87-816B-36540F44F36E}" type="parTrans" cxnId="{1AA7E776-BA9F-4B3C-9B7A-B15843E8DA21}">
      <dgm:prSet/>
      <dgm:spPr/>
      <dgm:t>
        <a:bodyPr/>
        <a:lstStyle/>
        <a:p>
          <a:endParaRPr lang="en-US"/>
        </a:p>
      </dgm:t>
    </dgm:pt>
    <dgm:pt modelId="{8130B476-7183-440D-8626-EEA43C1DF89C}" type="sibTrans" cxnId="{1AA7E776-BA9F-4B3C-9B7A-B15843E8DA21}">
      <dgm:prSet/>
      <dgm:spPr/>
      <dgm:t>
        <a:bodyPr/>
        <a:lstStyle/>
        <a:p>
          <a:endParaRPr lang="en-US"/>
        </a:p>
      </dgm:t>
    </dgm:pt>
    <dgm:pt modelId="{9368825C-1120-4075-B6FA-032BAC2833C4}">
      <dgm:prSet/>
      <dgm:spPr/>
      <dgm:t>
        <a:bodyPr/>
        <a:lstStyle/>
        <a:p>
          <a:pPr rtl="0"/>
          <a:r>
            <a:rPr lang="en-US" smtClean="0"/>
            <a:t>Server/CAL licensing</a:t>
          </a:r>
          <a:endParaRPr lang="en-US"/>
        </a:p>
      </dgm:t>
    </dgm:pt>
    <dgm:pt modelId="{CE46F366-E8F6-4F8F-B179-BB3042F8325B}" type="parTrans" cxnId="{F5C732DF-0B7D-4886-A390-8496AD7B03ED}">
      <dgm:prSet/>
      <dgm:spPr/>
      <dgm:t>
        <a:bodyPr/>
        <a:lstStyle/>
        <a:p>
          <a:endParaRPr lang="en-US"/>
        </a:p>
      </dgm:t>
    </dgm:pt>
    <dgm:pt modelId="{9D9B9C6D-5CD3-44B7-8BAD-DEAD54EB040F}" type="sibTrans" cxnId="{F5C732DF-0B7D-4886-A390-8496AD7B03ED}">
      <dgm:prSet/>
      <dgm:spPr/>
      <dgm:t>
        <a:bodyPr/>
        <a:lstStyle/>
        <a:p>
          <a:endParaRPr lang="en-US"/>
        </a:p>
      </dgm:t>
    </dgm:pt>
    <dgm:pt modelId="{4095C720-BADA-4C08-8D86-37A760F872D0}">
      <dgm:prSet/>
      <dgm:spPr/>
      <dgm:t>
        <a:bodyPr/>
        <a:lstStyle/>
        <a:p>
          <a:pPr rtl="0"/>
          <a:r>
            <a:rPr lang="en-US" smtClean="0"/>
            <a:t>Visual Studio Team Lab Management 2010</a:t>
          </a:r>
          <a:endParaRPr lang="en-US"/>
        </a:p>
      </dgm:t>
    </dgm:pt>
    <dgm:pt modelId="{028D99AD-7799-4B64-8B9C-3722B71EE38A}" type="parTrans" cxnId="{7DEC0FCC-9F79-438C-9BF3-907F01C3E2FA}">
      <dgm:prSet/>
      <dgm:spPr/>
      <dgm:t>
        <a:bodyPr/>
        <a:lstStyle/>
        <a:p>
          <a:endParaRPr lang="en-US"/>
        </a:p>
      </dgm:t>
    </dgm:pt>
    <dgm:pt modelId="{835D3452-6DF7-4FC0-B0D2-41A05705AD25}" type="sibTrans" cxnId="{7DEC0FCC-9F79-438C-9BF3-907F01C3E2FA}">
      <dgm:prSet/>
      <dgm:spPr/>
      <dgm:t>
        <a:bodyPr/>
        <a:lstStyle/>
        <a:p>
          <a:endParaRPr lang="en-US"/>
        </a:p>
      </dgm:t>
    </dgm:pt>
    <dgm:pt modelId="{570CB1FE-44E1-4879-ACC9-A83210ADDAB5}">
      <dgm:prSet/>
      <dgm:spPr/>
      <dgm:t>
        <a:bodyPr/>
        <a:lstStyle/>
        <a:p>
          <a:pPr rtl="0"/>
          <a:r>
            <a:rPr lang="en-US" smtClean="0"/>
            <a:t>Server/per processor licensing</a:t>
          </a:r>
          <a:endParaRPr lang="en-US"/>
        </a:p>
      </dgm:t>
    </dgm:pt>
    <dgm:pt modelId="{09533A35-5DAF-41F5-9E4D-FB6D5D3E08C4}" type="parTrans" cxnId="{F4D5F0B8-3607-49A4-BFA5-478802A9363F}">
      <dgm:prSet/>
      <dgm:spPr/>
      <dgm:t>
        <a:bodyPr/>
        <a:lstStyle/>
        <a:p>
          <a:endParaRPr lang="en-US"/>
        </a:p>
      </dgm:t>
    </dgm:pt>
    <dgm:pt modelId="{86EE3731-9AA1-4AEA-8BA6-41183972143B}" type="sibTrans" cxnId="{F4D5F0B8-3607-49A4-BFA5-478802A9363F}">
      <dgm:prSet/>
      <dgm:spPr/>
      <dgm:t>
        <a:bodyPr/>
        <a:lstStyle/>
        <a:p>
          <a:endParaRPr lang="en-US"/>
        </a:p>
      </dgm:t>
    </dgm:pt>
    <dgm:pt modelId="{F4FA3F1F-2EE2-4A69-8B21-DA84EE91231E}">
      <dgm:prSet/>
      <dgm:spPr/>
      <dgm:t>
        <a:bodyPr/>
        <a:lstStyle/>
        <a:p>
          <a:pPr rtl="0"/>
          <a:r>
            <a:rPr lang="en-US" smtClean="0"/>
            <a:t>Requires Test Elements or Ultimate</a:t>
          </a:r>
          <a:endParaRPr lang="en-US"/>
        </a:p>
      </dgm:t>
    </dgm:pt>
    <dgm:pt modelId="{B09FED6B-DD57-42F5-8B3A-09014AA9343B}" type="parTrans" cxnId="{9D162979-E70D-41DE-B437-EB1BFF504AD9}">
      <dgm:prSet/>
      <dgm:spPr/>
      <dgm:t>
        <a:bodyPr/>
        <a:lstStyle/>
        <a:p>
          <a:endParaRPr lang="en-US"/>
        </a:p>
      </dgm:t>
    </dgm:pt>
    <dgm:pt modelId="{41EC7720-D4F1-4DE8-99E5-CCDE97A84DA4}" type="sibTrans" cxnId="{9D162979-E70D-41DE-B437-EB1BFF504AD9}">
      <dgm:prSet/>
      <dgm:spPr/>
      <dgm:t>
        <a:bodyPr/>
        <a:lstStyle/>
        <a:p>
          <a:endParaRPr lang="en-US"/>
        </a:p>
      </dgm:t>
    </dgm:pt>
    <dgm:pt modelId="{AAD21CEB-B0CF-4D0C-A63A-F6BA608BD506}" type="pres">
      <dgm:prSet presAssocID="{6C807124-A303-4981-80DC-076E846C92E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117902-828C-4F0C-9AA4-CF3642FA6FB4}" type="pres">
      <dgm:prSet presAssocID="{265B0F1A-9860-4C84-B58B-91CC250801EE}" presName="composite" presStyleCnt="0"/>
      <dgm:spPr/>
    </dgm:pt>
    <dgm:pt modelId="{D751D6AF-09EE-4AD7-9C53-A915A2DCE957}" type="pres">
      <dgm:prSet presAssocID="{265B0F1A-9860-4C84-B58B-91CC250801E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6BB039-6C8E-47F0-9D7A-3D437538D228}" type="pres">
      <dgm:prSet presAssocID="{265B0F1A-9860-4C84-B58B-91CC250801E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EDD52F-F88B-495B-9A6E-77EA25AA59EA}" type="pres">
      <dgm:prSet presAssocID="{FA9A5BA6-6689-4437-9A7F-B66090EABF48}" presName="space" presStyleCnt="0"/>
      <dgm:spPr/>
    </dgm:pt>
    <dgm:pt modelId="{7B9F263D-E5B9-43F3-9C65-35962AAF40F5}" type="pres">
      <dgm:prSet presAssocID="{2C3738C3-7B47-4643-965E-D7A3815D18E0}" presName="composite" presStyleCnt="0"/>
      <dgm:spPr/>
    </dgm:pt>
    <dgm:pt modelId="{3B019432-B820-47D8-8840-3B6D6B759BDF}" type="pres">
      <dgm:prSet presAssocID="{2C3738C3-7B47-4643-965E-D7A3815D18E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9A14AF-C4F6-4CAD-B68F-0E5CC815C850}" type="pres">
      <dgm:prSet presAssocID="{2C3738C3-7B47-4643-965E-D7A3815D18E0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A79D28-3856-4CFF-9CAD-82B96E71C0F7}" type="presOf" srcId="{570CB1FE-44E1-4879-ACC9-A83210ADDAB5}" destId="{839A14AF-C4F6-4CAD-B68F-0E5CC815C850}" srcOrd="0" destOrd="3" presId="urn:microsoft.com/office/officeart/2005/8/layout/hList1"/>
    <dgm:cxn modelId="{267D93BA-6140-4237-A70E-C0D220704513}" type="presOf" srcId="{F4FA3F1F-2EE2-4A69-8B21-DA84EE91231E}" destId="{839A14AF-C4F6-4CAD-B68F-0E5CC815C850}" srcOrd="0" destOrd="4" presId="urn:microsoft.com/office/officeart/2005/8/layout/hList1"/>
    <dgm:cxn modelId="{A180C130-61D9-46B5-BAC5-A13D95C5363F}" srcId="{6C807124-A303-4981-80DC-076E846C92E3}" destId="{265B0F1A-9860-4C84-B58B-91CC250801EE}" srcOrd="0" destOrd="0" parTransId="{39348C32-306D-4CFF-8651-664B88E913B1}" sibTransId="{FA9A5BA6-6689-4437-9A7F-B66090EABF48}"/>
    <dgm:cxn modelId="{223524B4-D9E6-4C28-9EE7-4C3AA9681BEA}" srcId="{FD54B47D-363B-46BD-B19D-AB6A450544AF}" destId="{16E6E0EF-7852-440C-9C44-655605644CA0}" srcOrd="1" destOrd="0" parTransId="{C09D16A8-E548-45FC-B09C-D300B8FA39C2}" sibTransId="{DE86BC4B-5706-4138-B0F2-FF5A23B3EB25}"/>
    <dgm:cxn modelId="{08CB5F32-237A-4948-95E7-ECA2A234C34A}" type="presOf" srcId="{16E6E0EF-7852-440C-9C44-655605644CA0}" destId="{6B6BB039-6C8E-47F0-9D7A-3D437538D228}" srcOrd="0" destOrd="2" presId="urn:microsoft.com/office/officeart/2005/8/layout/hList1"/>
    <dgm:cxn modelId="{72EC1133-0638-4E79-B418-A47BFC7F6330}" type="presOf" srcId="{265B0F1A-9860-4C84-B58B-91CC250801EE}" destId="{D751D6AF-09EE-4AD7-9C53-A915A2DCE957}" srcOrd="0" destOrd="0" presId="urn:microsoft.com/office/officeart/2005/8/layout/hList1"/>
    <dgm:cxn modelId="{781117AB-F37C-420D-874D-C5AEA258A6DB}" srcId="{973C7500-8755-4CA7-91A4-DF44DD4DADB0}" destId="{1486CFCC-0FC3-4106-82A7-E1E2A6B13851}" srcOrd="0" destOrd="0" parTransId="{BF6D29B5-B05B-4EBE-BA80-A9E403902055}" sibTransId="{C85D71F5-BC9D-43CB-BB33-900B1A1F4407}"/>
    <dgm:cxn modelId="{8132D089-B420-4DEF-A32F-123DB8860F22}" srcId="{265B0F1A-9860-4C84-B58B-91CC250801EE}" destId="{FD54B47D-363B-46BD-B19D-AB6A450544AF}" srcOrd="0" destOrd="0" parTransId="{DFC58E04-04CB-4548-BE01-3F3F3F95B6C1}" sibTransId="{77D632B4-76F3-4BD3-8BC2-22EC24BB6E7A}"/>
    <dgm:cxn modelId="{B4C92DAE-B983-4C94-8232-3DFE9A35A17F}" type="presOf" srcId="{4095C720-BADA-4C08-8D86-37A760F872D0}" destId="{839A14AF-C4F6-4CAD-B68F-0E5CC815C850}" srcOrd="0" destOrd="2" presId="urn:microsoft.com/office/officeart/2005/8/layout/hList1"/>
    <dgm:cxn modelId="{BC924D06-1A37-4C47-8C96-0041867D6ED9}" type="presOf" srcId="{EE9AB6A8-721A-4B14-977F-36AE1CE5ED0E}" destId="{6B6BB039-6C8E-47F0-9D7A-3D437538D228}" srcOrd="0" destOrd="6" presId="urn:microsoft.com/office/officeart/2005/8/layout/hList1"/>
    <dgm:cxn modelId="{688CE761-BB39-49BD-B005-C9A2FB8F2DA5}" srcId="{265B0F1A-9860-4C84-B58B-91CC250801EE}" destId="{99B5ED74-2375-404B-8F2B-D7B2DE58033C}" srcOrd="2" destOrd="0" parTransId="{7AB2B4E5-E252-44BD-A5E9-9B3932FF3145}" sibTransId="{F1F74605-C498-4D1F-A4B6-121493CD5AC4}"/>
    <dgm:cxn modelId="{53A743E1-BDB5-4D4B-BF24-37B1A86373A3}" srcId="{99B5ED74-2375-404B-8F2B-D7B2DE58033C}" destId="{EE9AB6A8-721A-4B14-977F-36AE1CE5ED0E}" srcOrd="0" destOrd="0" parTransId="{9473BB44-295D-49C7-84AE-10F8FD7C2084}" sibTransId="{2483E533-855D-4C06-812E-2769653B9369}"/>
    <dgm:cxn modelId="{8C2D8A41-4BCA-4CE7-98BF-1EDAE4983AD4}" type="presOf" srcId="{E3C2CA76-3E87-4189-B0FF-E55C039E531E}" destId="{6B6BB039-6C8E-47F0-9D7A-3D437538D228}" srcOrd="0" destOrd="7" presId="urn:microsoft.com/office/officeart/2005/8/layout/hList1"/>
    <dgm:cxn modelId="{F876C977-57A1-48F7-9AB7-4C4C33D391EC}" srcId="{E3C2CA76-3E87-4189-B0FF-E55C039E531E}" destId="{AD59B60C-339B-42B3-A15C-7D2360009C97}" srcOrd="0" destOrd="0" parTransId="{F4965319-46E7-47DC-8BB2-C8633BAF7D64}" sibTransId="{5C0225B1-00A2-49AB-A589-820619B73A78}"/>
    <dgm:cxn modelId="{B250B9C7-AB87-4EAA-B797-2F79728B4792}" type="presOf" srcId="{1486CFCC-0FC3-4106-82A7-E1E2A6B13851}" destId="{6B6BB039-6C8E-47F0-9D7A-3D437538D228}" srcOrd="0" destOrd="4" presId="urn:microsoft.com/office/officeart/2005/8/layout/hList1"/>
    <dgm:cxn modelId="{0CAD785A-943A-42D5-89E2-20D9599510C3}" type="presOf" srcId="{99B5ED74-2375-404B-8F2B-D7B2DE58033C}" destId="{6B6BB039-6C8E-47F0-9D7A-3D437538D228}" srcOrd="0" destOrd="5" presId="urn:microsoft.com/office/officeart/2005/8/layout/hList1"/>
    <dgm:cxn modelId="{180D230F-12C1-4552-B0EB-DCB7790EE34E}" type="presOf" srcId="{2C3738C3-7B47-4643-965E-D7A3815D18E0}" destId="{3B019432-B820-47D8-8840-3B6D6B759BDF}" srcOrd="0" destOrd="0" presId="urn:microsoft.com/office/officeart/2005/8/layout/hList1"/>
    <dgm:cxn modelId="{BA329917-04AC-4936-AC81-DA515FCEC244}" type="presOf" srcId="{FD54B47D-363B-46BD-B19D-AB6A450544AF}" destId="{6B6BB039-6C8E-47F0-9D7A-3D437538D228}" srcOrd="0" destOrd="0" presId="urn:microsoft.com/office/officeart/2005/8/layout/hList1"/>
    <dgm:cxn modelId="{E11AB917-64F4-44E2-B11E-CA1A30C9E61C}" type="presOf" srcId="{AD59B60C-339B-42B3-A15C-7D2360009C97}" destId="{6B6BB039-6C8E-47F0-9D7A-3D437538D228}" srcOrd="0" destOrd="8" presId="urn:microsoft.com/office/officeart/2005/8/layout/hList1"/>
    <dgm:cxn modelId="{F4D5F0B8-3607-49A4-BFA5-478802A9363F}" srcId="{4095C720-BADA-4C08-8D86-37A760F872D0}" destId="{570CB1FE-44E1-4879-ACC9-A83210ADDAB5}" srcOrd="0" destOrd="0" parTransId="{09533A35-5DAF-41F5-9E4D-FB6D5D3E08C4}" sibTransId="{86EE3731-9AA1-4AEA-8BA6-41183972143B}"/>
    <dgm:cxn modelId="{F022292B-8AC6-458D-B106-CFCC23C9F94F}" type="presOf" srcId="{8B8D5EBE-387E-417C-83D7-DFE1E7D3F41F}" destId="{839A14AF-C4F6-4CAD-B68F-0E5CC815C850}" srcOrd="0" destOrd="0" presId="urn:microsoft.com/office/officeart/2005/8/layout/hList1"/>
    <dgm:cxn modelId="{65BDA8C8-DF74-4588-BC85-E58431D873D2}" type="presOf" srcId="{973C7500-8755-4CA7-91A4-DF44DD4DADB0}" destId="{6B6BB039-6C8E-47F0-9D7A-3D437538D228}" srcOrd="0" destOrd="3" presId="urn:microsoft.com/office/officeart/2005/8/layout/hList1"/>
    <dgm:cxn modelId="{20196A0A-DEC1-441F-B0A6-98316C53D483}" type="presOf" srcId="{471721B3-7D4D-412B-8DF3-3D50DBFB9909}" destId="{6B6BB039-6C8E-47F0-9D7A-3D437538D228}" srcOrd="0" destOrd="1" presId="urn:microsoft.com/office/officeart/2005/8/layout/hList1"/>
    <dgm:cxn modelId="{1AA7E776-BA9F-4B3C-9B7A-B15843E8DA21}" srcId="{2C3738C3-7B47-4643-965E-D7A3815D18E0}" destId="{8B8D5EBE-387E-417C-83D7-DFE1E7D3F41F}" srcOrd="0" destOrd="0" parTransId="{063726B9-7956-4C87-816B-36540F44F36E}" sibTransId="{8130B476-7183-440D-8626-EEA43C1DF89C}"/>
    <dgm:cxn modelId="{7DEC0FCC-9F79-438C-9BF3-907F01C3E2FA}" srcId="{2C3738C3-7B47-4643-965E-D7A3815D18E0}" destId="{4095C720-BADA-4C08-8D86-37A760F872D0}" srcOrd="1" destOrd="0" parTransId="{028D99AD-7799-4B64-8B9C-3722B71EE38A}" sibTransId="{835D3452-6DF7-4FC0-B0D2-41A05705AD25}"/>
    <dgm:cxn modelId="{66F21839-9305-4318-B1A5-F9E10EDEC936}" srcId="{265B0F1A-9860-4C84-B58B-91CC250801EE}" destId="{E3C2CA76-3E87-4189-B0FF-E55C039E531E}" srcOrd="3" destOrd="0" parTransId="{6CEF9EF3-109F-494E-80F3-0FACB60DFD78}" sibTransId="{FBBF8587-3D3B-4D70-A8F2-A0647778F66B}"/>
    <dgm:cxn modelId="{9D162979-E70D-41DE-B437-EB1BFF504AD9}" srcId="{4095C720-BADA-4C08-8D86-37A760F872D0}" destId="{F4FA3F1F-2EE2-4A69-8B21-DA84EE91231E}" srcOrd="1" destOrd="0" parTransId="{B09FED6B-DD57-42F5-8B3A-09014AA9343B}" sibTransId="{41EC7720-D4F1-4DE8-99E5-CCDE97A84DA4}"/>
    <dgm:cxn modelId="{F5C732DF-0B7D-4886-A390-8496AD7B03ED}" srcId="{8B8D5EBE-387E-417C-83D7-DFE1E7D3F41F}" destId="{9368825C-1120-4075-B6FA-032BAC2833C4}" srcOrd="0" destOrd="0" parTransId="{CE46F366-E8F6-4F8F-B179-BB3042F8325B}" sibTransId="{9D9B9C6D-5CD3-44B7-8BAD-DEAD54EB040F}"/>
    <dgm:cxn modelId="{22FA269E-F06E-48B2-A653-CCA694FB7993}" srcId="{265B0F1A-9860-4C84-B58B-91CC250801EE}" destId="{973C7500-8755-4CA7-91A4-DF44DD4DADB0}" srcOrd="1" destOrd="0" parTransId="{63E366AE-82A7-4691-B672-555E9D4FD3A0}" sibTransId="{3DE199B5-8463-449D-8F17-BF3BC1785C1F}"/>
    <dgm:cxn modelId="{6C5708B7-EE3B-49AD-A078-14D4BFA2A6AC}" type="presOf" srcId="{6C807124-A303-4981-80DC-076E846C92E3}" destId="{AAD21CEB-B0CF-4D0C-A63A-F6BA608BD506}" srcOrd="0" destOrd="0" presId="urn:microsoft.com/office/officeart/2005/8/layout/hList1"/>
    <dgm:cxn modelId="{524C76F0-94D7-4DDD-BCA0-CD065F173097}" type="presOf" srcId="{9368825C-1120-4075-B6FA-032BAC2833C4}" destId="{839A14AF-C4F6-4CAD-B68F-0E5CC815C850}" srcOrd="0" destOrd="1" presId="urn:microsoft.com/office/officeart/2005/8/layout/hList1"/>
    <dgm:cxn modelId="{E6FD209E-396F-4521-8236-240B19DA94FF}" srcId="{6C807124-A303-4981-80DC-076E846C92E3}" destId="{2C3738C3-7B47-4643-965E-D7A3815D18E0}" srcOrd="1" destOrd="0" parTransId="{FF9A80A9-8D9E-46EA-B7B8-9DDDB3AD2556}" sibTransId="{061C34D7-C16D-4D23-9A2D-03348F8CA368}"/>
    <dgm:cxn modelId="{F76912D7-D263-41BB-A2AD-C050ADFA5C3B}" srcId="{FD54B47D-363B-46BD-B19D-AB6A450544AF}" destId="{471721B3-7D4D-412B-8DF3-3D50DBFB9909}" srcOrd="0" destOrd="0" parTransId="{16699DA3-DF27-4A5A-94C8-EEE227FE4E17}" sibTransId="{5A808691-9D0C-4B80-B2C0-6BB2CE60C291}"/>
    <dgm:cxn modelId="{D50C0B9A-D016-40CB-92FF-DE2C3B6ABC5A}" type="presParOf" srcId="{AAD21CEB-B0CF-4D0C-A63A-F6BA608BD506}" destId="{A8117902-828C-4F0C-9AA4-CF3642FA6FB4}" srcOrd="0" destOrd="0" presId="urn:microsoft.com/office/officeart/2005/8/layout/hList1"/>
    <dgm:cxn modelId="{87F81597-069C-4735-B0B5-B06CA20F9E67}" type="presParOf" srcId="{A8117902-828C-4F0C-9AA4-CF3642FA6FB4}" destId="{D751D6AF-09EE-4AD7-9C53-A915A2DCE957}" srcOrd="0" destOrd="0" presId="urn:microsoft.com/office/officeart/2005/8/layout/hList1"/>
    <dgm:cxn modelId="{2497DBBA-0CE9-4EE7-A053-8C74EDCB6861}" type="presParOf" srcId="{A8117902-828C-4F0C-9AA4-CF3642FA6FB4}" destId="{6B6BB039-6C8E-47F0-9D7A-3D437538D228}" srcOrd="1" destOrd="0" presId="urn:microsoft.com/office/officeart/2005/8/layout/hList1"/>
    <dgm:cxn modelId="{D9D9382D-176A-4621-899F-95B84E60ABAF}" type="presParOf" srcId="{AAD21CEB-B0CF-4D0C-A63A-F6BA608BD506}" destId="{29EDD52F-F88B-495B-9A6E-77EA25AA59EA}" srcOrd="1" destOrd="0" presId="urn:microsoft.com/office/officeart/2005/8/layout/hList1"/>
    <dgm:cxn modelId="{EC0FCC31-86D5-4C54-8881-5027F9013727}" type="presParOf" srcId="{AAD21CEB-B0CF-4D0C-A63A-F6BA608BD506}" destId="{7B9F263D-E5B9-43F3-9C65-35962AAF40F5}" srcOrd="2" destOrd="0" presId="urn:microsoft.com/office/officeart/2005/8/layout/hList1"/>
    <dgm:cxn modelId="{00BAE979-E1D3-48C5-891F-BFA6A5A50BBC}" type="presParOf" srcId="{7B9F263D-E5B9-43F3-9C65-35962AAF40F5}" destId="{3B019432-B820-47D8-8840-3B6D6B759BDF}" srcOrd="0" destOrd="0" presId="urn:microsoft.com/office/officeart/2005/8/layout/hList1"/>
    <dgm:cxn modelId="{C4AE3550-CD5A-4CBE-92AD-02861A2C6D49}" type="presParOf" srcId="{7B9F263D-E5B9-43F3-9C65-35962AAF40F5}" destId="{839A14AF-C4F6-4CAD-B68F-0E5CC815C85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374D86-0217-44B9-B3D3-262C3A40086E}" type="doc">
      <dgm:prSet loTypeId="urn:microsoft.com/office/officeart/2009/3/layout/IncreasingArrowsProcess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3AAAE6D-CBB6-4E2C-89C0-22A8F343D272}">
      <dgm:prSet/>
      <dgm:spPr/>
      <dgm:t>
        <a:bodyPr/>
        <a:lstStyle/>
        <a:p>
          <a:pPr rtl="0"/>
          <a:r>
            <a:rPr lang="en-US" smtClean="0"/>
            <a:t>Process Focused</a:t>
          </a:r>
          <a:endParaRPr lang="en-US"/>
        </a:p>
      </dgm:t>
    </dgm:pt>
    <dgm:pt modelId="{310708BE-EA47-451E-B454-5C743777A966}" type="parTrans" cxnId="{828480FA-54F3-4D6F-82B4-AC1831269BE6}">
      <dgm:prSet/>
      <dgm:spPr/>
      <dgm:t>
        <a:bodyPr/>
        <a:lstStyle/>
        <a:p>
          <a:endParaRPr lang="en-US"/>
        </a:p>
      </dgm:t>
    </dgm:pt>
    <dgm:pt modelId="{6145199A-7BB1-4620-84FC-118A5885F977}" type="sibTrans" cxnId="{828480FA-54F3-4D6F-82B4-AC1831269BE6}">
      <dgm:prSet/>
      <dgm:spPr/>
      <dgm:t>
        <a:bodyPr/>
        <a:lstStyle/>
        <a:p>
          <a:endParaRPr lang="en-US"/>
        </a:p>
      </dgm:t>
    </dgm:pt>
    <dgm:pt modelId="{221D454C-7080-4B4F-8E35-D3727AB402DC}">
      <dgm:prSet/>
      <dgm:spPr/>
      <dgm:t>
        <a:bodyPr/>
        <a:lstStyle/>
        <a:p>
          <a:pPr rtl="0"/>
          <a:r>
            <a:rPr lang="en-US" smtClean="0"/>
            <a:t>Process Templates</a:t>
          </a:r>
          <a:endParaRPr lang="en-US"/>
        </a:p>
      </dgm:t>
    </dgm:pt>
    <dgm:pt modelId="{7A5F908A-E2A5-49AF-83A2-8001E3ED4ECD}" type="parTrans" cxnId="{D01CEC98-BAC2-4D38-945D-F1EF10116949}">
      <dgm:prSet/>
      <dgm:spPr/>
      <dgm:t>
        <a:bodyPr/>
        <a:lstStyle/>
        <a:p>
          <a:endParaRPr lang="en-US"/>
        </a:p>
      </dgm:t>
    </dgm:pt>
    <dgm:pt modelId="{092F3D71-E449-4278-BDB9-B8B4BEC67761}" type="sibTrans" cxnId="{D01CEC98-BAC2-4D38-945D-F1EF10116949}">
      <dgm:prSet/>
      <dgm:spPr/>
      <dgm:t>
        <a:bodyPr/>
        <a:lstStyle/>
        <a:p>
          <a:endParaRPr lang="en-US"/>
        </a:p>
      </dgm:t>
    </dgm:pt>
    <dgm:pt modelId="{BF093EE9-65DD-4509-92B5-718B28247B7F}">
      <dgm:prSet/>
      <dgm:spPr/>
      <dgm:t>
        <a:bodyPr/>
        <a:lstStyle/>
        <a:p>
          <a:pPr rtl="0"/>
          <a:r>
            <a:rPr lang="en-US" smtClean="0"/>
            <a:t>SharePoint</a:t>
          </a:r>
          <a:endParaRPr lang="en-US"/>
        </a:p>
      </dgm:t>
    </dgm:pt>
    <dgm:pt modelId="{30E13FD0-63EE-44FE-B3FC-AFFAF5CE06EC}" type="parTrans" cxnId="{BA74F09E-DC17-4E09-834C-53E38D4D13CB}">
      <dgm:prSet/>
      <dgm:spPr/>
      <dgm:t>
        <a:bodyPr/>
        <a:lstStyle/>
        <a:p>
          <a:endParaRPr lang="en-US"/>
        </a:p>
      </dgm:t>
    </dgm:pt>
    <dgm:pt modelId="{37A6B07A-2CEA-446E-97B5-A1F1B30E9ADD}" type="sibTrans" cxnId="{BA74F09E-DC17-4E09-834C-53E38D4D13CB}">
      <dgm:prSet/>
      <dgm:spPr/>
      <dgm:t>
        <a:bodyPr/>
        <a:lstStyle/>
        <a:p>
          <a:endParaRPr lang="en-US"/>
        </a:p>
      </dgm:t>
    </dgm:pt>
    <dgm:pt modelId="{D5DB7F2A-57BA-4EAB-812F-E66C13FCA68C}">
      <dgm:prSet/>
      <dgm:spPr/>
      <dgm:t>
        <a:bodyPr/>
        <a:lstStyle/>
        <a:p>
          <a:pPr rtl="0"/>
          <a:r>
            <a:rPr lang="en-US" smtClean="0"/>
            <a:t>Customizable</a:t>
          </a:r>
          <a:endParaRPr lang="en-US"/>
        </a:p>
      </dgm:t>
    </dgm:pt>
    <dgm:pt modelId="{D3672553-CF75-42BE-B8FD-FC4E8A20ED84}" type="parTrans" cxnId="{D3905886-D16A-48DC-949E-0FF189040288}">
      <dgm:prSet/>
      <dgm:spPr/>
      <dgm:t>
        <a:bodyPr/>
        <a:lstStyle/>
        <a:p>
          <a:endParaRPr lang="en-US"/>
        </a:p>
      </dgm:t>
    </dgm:pt>
    <dgm:pt modelId="{FA960A13-3D0A-4879-B272-799DB0C56557}" type="sibTrans" cxnId="{D3905886-D16A-48DC-949E-0FF189040288}">
      <dgm:prSet/>
      <dgm:spPr/>
      <dgm:t>
        <a:bodyPr/>
        <a:lstStyle/>
        <a:p>
          <a:endParaRPr lang="en-US"/>
        </a:p>
      </dgm:t>
    </dgm:pt>
    <dgm:pt modelId="{72B6CE92-F12D-438B-B544-E8364340DDF2}">
      <dgm:prSet/>
      <dgm:spPr/>
      <dgm:t>
        <a:bodyPr/>
        <a:lstStyle/>
        <a:p>
          <a:pPr rtl="0"/>
          <a:r>
            <a:rPr lang="en-US" smtClean="0"/>
            <a:t>Version Control</a:t>
          </a:r>
          <a:endParaRPr lang="en-US"/>
        </a:p>
      </dgm:t>
    </dgm:pt>
    <dgm:pt modelId="{86CF649C-6347-46C7-8465-264749FDDAE7}" type="parTrans" cxnId="{461A6934-0FF1-4078-A8C4-F24FD3F6F2E0}">
      <dgm:prSet/>
      <dgm:spPr/>
      <dgm:t>
        <a:bodyPr/>
        <a:lstStyle/>
        <a:p>
          <a:endParaRPr lang="en-US"/>
        </a:p>
      </dgm:t>
    </dgm:pt>
    <dgm:pt modelId="{436BF10F-9249-4288-BFAE-5B0FC558E4B4}" type="sibTrans" cxnId="{461A6934-0FF1-4078-A8C4-F24FD3F6F2E0}">
      <dgm:prSet/>
      <dgm:spPr/>
      <dgm:t>
        <a:bodyPr/>
        <a:lstStyle/>
        <a:p>
          <a:endParaRPr lang="en-US"/>
        </a:p>
      </dgm:t>
    </dgm:pt>
    <dgm:pt modelId="{ED92ECAE-4E31-49EA-B65A-24997E44052D}">
      <dgm:prSet/>
      <dgm:spPr/>
      <dgm:t>
        <a:bodyPr/>
        <a:lstStyle/>
        <a:p>
          <a:pPr rtl="0"/>
          <a:r>
            <a:rPr lang="en-US" smtClean="0"/>
            <a:t>Integrated Check-in</a:t>
          </a:r>
          <a:endParaRPr lang="en-US"/>
        </a:p>
      </dgm:t>
    </dgm:pt>
    <dgm:pt modelId="{4BE59C57-8A19-455F-828E-F85DC2FBC483}" type="parTrans" cxnId="{8E6FBE9A-6BA4-4141-950B-7427830C6DEB}">
      <dgm:prSet/>
      <dgm:spPr/>
      <dgm:t>
        <a:bodyPr/>
        <a:lstStyle/>
        <a:p>
          <a:endParaRPr lang="en-US"/>
        </a:p>
      </dgm:t>
    </dgm:pt>
    <dgm:pt modelId="{E26CFBFF-D068-4511-B71C-BFA90F90246F}" type="sibTrans" cxnId="{8E6FBE9A-6BA4-4141-950B-7427830C6DEB}">
      <dgm:prSet/>
      <dgm:spPr/>
      <dgm:t>
        <a:bodyPr/>
        <a:lstStyle/>
        <a:p>
          <a:endParaRPr lang="en-US"/>
        </a:p>
      </dgm:t>
    </dgm:pt>
    <dgm:pt modelId="{33296DB7-4472-49DD-B866-925BFBC44130}">
      <dgm:prSet/>
      <dgm:spPr/>
      <dgm:t>
        <a:bodyPr/>
        <a:lstStyle/>
        <a:p>
          <a:pPr rtl="0"/>
          <a:r>
            <a:rPr lang="en-US" smtClean="0"/>
            <a:t>Check-in Policies</a:t>
          </a:r>
          <a:endParaRPr lang="en-US"/>
        </a:p>
      </dgm:t>
    </dgm:pt>
    <dgm:pt modelId="{655BEC5B-C686-4D4F-9DF1-BFA387C8D0A9}" type="parTrans" cxnId="{FCF6A601-15E8-4474-9B60-6BE07994B841}">
      <dgm:prSet/>
      <dgm:spPr/>
      <dgm:t>
        <a:bodyPr/>
        <a:lstStyle/>
        <a:p>
          <a:endParaRPr lang="en-US"/>
        </a:p>
      </dgm:t>
    </dgm:pt>
    <dgm:pt modelId="{5967DB14-B0E9-41AA-A3AB-73E9DBC8308B}" type="sibTrans" cxnId="{FCF6A601-15E8-4474-9B60-6BE07994B841}">
      <dgm:prSet/>
      <dgm:spPr/>
      <dgm:t>
        <a:bodyPr/>
        <a:lstStyle/>
        <a:p>
          <a:endParaRPr lang="en-US"/>
        </a:p>
      </dgm:t>
    </dgm:pt>
    <dgm:pt modelId="{64FE5B49-9E47-490D-A993-E3624BC7255B}">
      <dgm:prSet/>
      <dgm:spPr/>
      <dgm:t>
        <a:bodyPr/>
        <a:lstStyle/>
        <a:p>
          <a:pPr rtl="0"/>
          <a:r>
            <a:rPr lang="en-US" smtClean="0"/>
            <a:t>Shelving</a:t>
          </a:r>
          <a:endParaRPr lang="en-US"/>
        </a:p>
      </dgm:t>
    </dgm:pt>
    <dgm:pt modelId="{FEB97DFA-BDF4-4F6B-9BEC-56C51D9F9C33}" type="parTrans" cxnId="{8180A353-98C6-48D3-A378-D7BEAD69F102}">
      <dgm:prSet/>
      <dgm:spPr/>
      <dgm:t>
        <a:bodyPr/>
        <a:lstStyle/>
        <a:p>
          <a:endParaRPr lang="en-US"/>
        </a:p>
      </dgm:t>
    </dgm:pt>
    <dgm:pt modelId="{41E27E03-C3A7-4E3F-8B38-3C6B7B000545}" type="sibTrans" cxnId="{8180A353-98C6-48D3-A378-D7BEAD69F102}">
      <dgm:prSet/>
      <dgm:spPr/>
      <dgm:t>
        <a:bodyPr/>
        <a:lstStyle/>
        <a:p>
          <a:endParaRPr lang="en-US"/>
        </a:p>
      </dgm:t>
    </dgm:pt>
    <dgm:pt modelId="{6DAC5EE2-A750-4935-A140-75A135E59B32}">
      <dgm:prSet/>
      <dgm:spPr/>
      <dgm:t>
        <a:bodyPr/>
        <a:lstStyle/>
        <a:p>
          <a:pPr rtl="0"/>
          <a:r>
            <a:rPr lang="en-US" smtClean="0"/>
            <a:t>Work Item Tracking</a:t>
          </a:r>
          <a:endParaRPr lang="en-US"/>
        </a:p>
      </dgm:t>
    </dgm:pt>
    <dgm:pt modelId="{3BF03DE8-FA32-4518-8E20-D828A8DFFA6E}" type="parTrans" cxnId="{CC35ACBC-3594-45A3-9557-5E0675C1EA69}">
      <dgm:prSet/>
      <dgm:spPr/>
      <dgm:t>
        <a:bodyPr/>
        <a:lstStyle/>
        <a:p>
          <a:endParaRPr lang="en-US"/>
        </a:p>
      </dgm:t>
    </dgm:pt>
    <dgm:pt modelId="{0333250E-2429-4BD0-9A64-58A4524504D9}" type="sibTrans" cxnId="{CC35ACBC-3594-45A3-9557-5E0675C1EA69}">
      <dgm:prSet/>
      <dgm:spPr/>
      <dgm:t>
        <a:bodyPr/>
        <a:lstStyle/>
        <a:p>
          <a:endParaRPr lang="en-US"/>
        </a:p>
      </dgm:t>
    </dgm:pt>
    <dgm:pt modelId="{CA66D068-0C9E-490B-B5F3-0075EF6A5A9A}">
      <dgm:prSet/>
      <dgm:spPr/>
      <dgm:t>
        <a:bodyPr/>
        <a:lstStyle/>
        <a:p>
          <a:pPr rtl="0"/>
          <a:r>
            <a:rPr lang="en-US" smtClean="0"/>
            <a:t>Manage work</a:t>
          </a:r>
          <a:endParaRPr lang="en-US"/>
        </a:p>
      </dgm:t>
    </dgm:pt>
    <dgm:pt modelId="{1A8114F4-D7ED-4DD3-9965-A443F582EABF}" type="parTrans" cxnId="{6262302D-114F-47CC-BF07-62B3E9A8192E}">
      <dgm:prSet/>
      <dgm:spPr/>
      <dgm:t>
        <a:bodyPr/>
        <a:lstStyle/>
        <a:p>
          <a:endParaRPr lang="en-US"/>
        </a:p>
      </dgm:t>
    </dgm:pt>
    <dgm:pt modelId="{CE9114A6-0A52-4544-B4E1-D0CDB5E37877}" type="sibTrans" cxnId="{6262302D-114F-47CC-BF07-62B3E9A8192E}">
      <dgm:prSet/>
      <dgm:spPr/>
      <dgm:t>
        <a:bodyPr/>
        <a:lstStyle/>
        <a:p>
          <a:endParaRPr lang="en-US"/>
        </a:p>
      </dgm:t>
    </dgm:pt>
    <dgm:pt modelId="{59D84C8B-9434-41A0-98D3-69C55052B002}">
      <dgm:prSet/>
      <dgm:spPr/>
      <dgm:t>
        <a:bodyPr/>
        <a:lstStyle/>
        <a:p>
          <a:pPr rtl="0"/>
          <a:r>
            <a:rPr lang="en-US" smtClean="0"/>
            <a:t>Bugs, Tasks, Requirements, Stories, Risks, etc.</a:t>
          </a:r>
          <a:endParaRPr lang="en-US" dirty="0"/>
        </a:p>
      </dgm:t>
    </dgm:pt>
    <dgm:pt modelId="{8EF219E4-B611-465C-97AC-FBDF92F2B1D5}" type="parTrans" cxnId="{1718D2DB-08DC-40ED-8D20-9E49F2E56FC2}">
      <dgm:prSet/>
      <dgm:spPr/>
      <dgm:t>
        <a:bodyPr/>
        <a:lstStyle/>
        <a:p>
          <a:endParaRPr lang="en-US"/>
        </a:p>
      </dgm:t>
    </dgm:pt>
    <dgm:pt modelId="{2E2544F6-BAF4-4E00-9D68-BB325BE6C438}" type="sibTrans" cxnId="{1718D2DB-08DC-40ED-8D20-9E49F2E56FC2}">
      <dgm:prSet/>
      <dgm:spPr/>
      <dgm:t>
        <a:bodyPr/>
        <a:lstStyle/>
        <a:p>
          <a:endParaRPr lang="en-US"/>
        </a:p>
      </dgm:t>
    </dgm:pt>
    <dgm:pt modelId="{725AD66B-6CF5-4C71-8612-C58A5CBCAA7B}">
      <dgm:prSet/>
      <dgm:spPr/>
      <dgm:t>
        <a:bodyPr/>
        <a:lstStyle/>
        <a:p>
          <a:pPr rtl="0"/>
          <a:r>
            <a:rPr lang="en-US" smtClean="0"/>
            <a:t>Very Extensible</a:t>
          </a:r>
          <a:endParaRPr lang="en-US"/>
        </a:p>
      </dgm:t>
    </dgm:pt>
    <dgm:pt modelId="{33B24393-6011-4F9B-AA6E-5DC529134EDB}" type="parTrans" cxnId="{1DBEB5D4-106D-4833-A2A4-975053998FCF}">
      <dgm:prSet/>
      <dgm:spPr/>
      <dgm:t>
        <a:bodyPr/>
        <a:lstStyle/>
        <a:p>
          <a:endParaRPr lang="en-US"/>
        </a:p>
      </dgm:t>
    </dgm:pt>
    <dgm:pt modelId="{759DDF8E-DA3D-4640-AA1C-008442A45090}" type="sibTrans" cxnId="{1DBEB5D4-106D-4833-A2A4-975053998FCF}">
      <dgm:prSet/>
      <dgm:spPr/>
      <dgm:t>
        <a:bodyPr/>
        <a:lstStyle/>
        <a:p>
          <a:endParaRPr lang="en-US"/>
        </a:p>
      </dgm:t>
    </dgm:pt>
    <dgm:pt modelId="{B718D26C-4587-4DB1-A45A-FAC73D6EFCCB}">
      <dgm:prSet/>
      <dgm:spPr/>
      <dgm:t>
        <a:bodyPr/>
        <a:lstStyle/>
        <a:p>
          <a:pPr rtl="0"/>
          <a:r>
            <a:rPr lang="en-US" smtClean="0"/>
            <a:t>Build Automation</a:t>
          </a:r>
          <a:endParaRPr lang="en-US"/>
        </a:p>
      </dgm:t>
    </dgm:pt>
    <dgm:pt modelId="{80861DA0-D007-4E67-A82A-4F934671002D}" type="parTrans" cxnId="{43370999-D7EF-4367-98E1-AE7FF5C47F14}">
      <dgm:prSet/>
      <dgm:spPr/>
      <dgm:t>
        <a:bodyPr/>
        <a:lstStyle/>
        <a:p>
          <a:endParaRPr lang="en-US"/>
        </a:p>
      </dgm:t>
    </dgm:pt>
    <dgm:pt modelId="{07D73F43-B1A5-4AAA-94BD-7F20020EAE27}" type="sibTrans" cxnId="{43370999-D7EF-4367-98E1-AE7FF5C47F14}">
      <dgm:prSet/>
      <dgm:spPr/>
      <dgm:t>
        <a:bodyPr/>
        <a:lstStyle/>
        <a:p>
          <a:endParaRPr lang="en-US"/>
        </a:p>
      </dgm:t>
    </dgm:pt>
    <dgm:pt modelId="{385334B1-64C5-40A5-B4D7-7544843E5F67}">
      <dgm:prSet/>
      <dgm:spPr/>
      <dgm:t>
        <a:bodyPr/>
        <a:lstStyle/>
        <a:p>
          <a:pPr rtl="0"/>
          <a:r>
            <a:rPr lang="en-US" smtClean="0"/>
            <a:t>Continuous Integration</a:t>
          </a:r>
          <a:endParaRPr lang="en-US"/>
        </a:p>
      </dgm:t>
    </dgm:pt>
    <dgm:pt modelId="{CB3B8C52-D977-4487-B644-31C89460B3BF}" type="parTrans" cxnId="{16B9DF64-3A36-4415-BB2D-4AD56410FD76}">
      <dgm:prSet/>
      <dgm:spPr/>
      <dgm:t>
        <a:bodyPr/>
        <a:lstStyle/>
        <a:p>
          <a:endParaRPr lang="en-US"/>
        </a:p>
      </dgm:t>
    </dgm:pt>
    <dgm:pt modelId="{67C9C983-48DE-49A4-8A30-544457E0CB0A}" type="sibTrans" cxnId="{16B9DF64-3A36-4415-BB2D-4AD56410FD76}">
      <dgm:prSet/>
      <dgm:spPr/>
      <dgm:t>
        <a:bodyPr/>
        <a:lstStyle/>
        <a:p>
          <a:endParaRPr lang="en-US"/>
        </a:p>
      </dgm:t>
    </dgm:pt>
    <dgm:pt modelId="{A0B45C68-4D03-4600-ABC6-C0CD1F27CFAF}">
      <dgm:prSet/>
      <dgm:spPr/>
      <dgm:t>
        <a:bodyPr/>
        <a:lstStyle/>
        <a:p>
          <a:pPr rtl="0"/>
          <a:r>
            <a:rPr lang="en-US" smtClean="0"/>
            <a:t>Scheduled</a:t>
          </a:r>
          <a:endParaRPr lang="en-US"/>
        </a:p>
      </dgm:t>
    </dgm:pt>
    <dgm:pt modelId="{20E831F5-7B39-495F-86A0-25189E94C177}" type="parTrans" cxnId="{48F19BE4-CE94-4E8C-BDE7-6141F02FFAFF}">
      <dgm:prSet/>
      <dgm:spPr/>
      <dgm:t>
        <a:bodyPr/>
        <a:lstStyle/>
        <a:p>
          <a:endParaRPr lang="en-US"/>
        </a:p>
      </dgm:t>
    </dgm:pt>
    <dgm:pt modelId="{CAC12BBE-BA8E-408B-91B0-FC0B5DB3ABD0}" type="sibTrans" cxnId="{48F19BE4-CE94-4E8C-BDE7-6141F02FFAFF}">
      <dgm:prSet/>
      <dgm:spPr/>
      <dgm:t>
        <a:bodyPr/>
        <a:lstStyle/>
        <a:p>
          <a:endParaRPr lang="en-US"/>
        </a:p>
      </dgm:t>
    </dgm:pt>
    <dgm:pt modelId="{43951A60-73E9-46BC-9B05-52BC3429C03D}">
      <dgm:prSet/>
      <dgm:spPr/>
      <dgm:t>
        <a:bodyPr/>
        <a:lstStyle/>
        <a:p>
          <a:pPr rtl="0"/>
          <a:r>
            <a:rPr lang="en-US" smtClean="0"/>
            <a:t>Ad Hoc</a:t>
          </a:r>
          <a:endParaRPr lang="en-US"/>
        </a:p>
      </dgm:t>
    </dgm:pt>
    <dgm:pt modelId="{6A9A950F-F0E0-473E-9C11-F330229FDCA7}" type="parTrans" cxnId="{77A1F8F9-E751-4A47-9DDE-A08289F57AA4}">
      <dgm:prSet/>
      <dgm:spPr/>
      <dgm:t>
        <a:bodyPr/>
        <a:lstStyle/>
        <a:p>
          <a:endParaRPr lang="en-US"/>
        </a:p>
      </dgm:t>
    </dgm:pt>
    <dgm:pt modelId="{422ED1D0-01C9-49C1-A04A-5E61F1CCD921}" type="sibTrans" cxnId="{77A1F8F9-E751-4A47-9DDE-A08289F57AA4}">
      <dgm:prSet/>
      <dgm:spPr/>
      <dgm:t>
        <a:bodyPr/>
        <a:lstStyle/>
        <a:p>
          <a:endParaRPr lang="en-US"/>
        </a:p>
      </dgm:t>
    </dgm:pt>
    <dgm:pt modelId="{69211F92-38F6-41CD-B5F4-B4ABF7394841}">
      <dgm:prSet/>
      <dgm:spPr/>
      <dgm:t>
        <a:bodyPr/>
        <a:lstStyle/>
        <a:p>
          <a:pPr rtl="0"/>
          <a:r>
            <a:rPr lang="en-US" smtClean="0"/>
            <a:t>Reporting</a:t>
          </a:r>
          <a:endParaRPr lang="en-US"/>
        </a:p>
      </dgm:t>
    </dgm:pt>
    <dgm:pt modelId="{6690D0B4-A72E-4278-BE58-A15C4D9CE8D1}" type="parTrans" cxnId="{AA6A482E-CA07-4995-B1B4-EE0FC96679D6}">
      <dgm:prSet/>
      <dgm:spPr/>
      <dgm:t>
        <a:bodyPr/>
        <a:lstStyle/>
        <a:p>
          <a:endParaRPr lang="en-US"/>
        </a:p>
      </dgm:t>
    </dgm:pt>
    <dgm:pt modelId="{CB3DFF78-745C-4371-801F-57B4A93AACE8}" type="sibTrans" cxnId="{AA6A482E-CA07-4995-B1B4-EE0FC96679D6}">
      <dgm:prSet/>
      <dgm:spPr/>
      <dgm:t>
        <a:bodyPr/>
        <a:lstStyle/>
        <a:p>
          <a:endParaRPr lang="en-US"/>
        </a:p>
      </dgm:t>
    </dgm:pt>
    <dgm:pt modelId="{DAAF7A5E-11E3-4CF3-9F25-CCF8D76F715E}">
      <dgm:prSet/>
      <dgm:spPr/>
      <dgm:t>
        <a:bodyPr/>
        <a:lstStyle/>
        <a:p>
          <a:pPr rtl="0"/>
          <a:r>
            <a:rPr lang="en-US" dirty="0" smtClean="0"/>
            <a:t>Decision Support</a:t>
          </a:r>
          <a:endParaRPr lang="en-US" dirty="0"/>
        </a:p>
      </dgm:t>
    </dgm:pt>
    <dgm:pt modelId="{4F8B4167-A3E7-483B-ADDD-AA43861009C6}" type="parTrans" cxnId="{FC63C036-BC27-4F2D-B300-608943438218}">
      <dgm:prSet/>
      <dgm:spPr/>
      <dgm:t>
        <a:bodyPr/>
        <a:lstStyle/>
        <a:p>
          <a:endParaRPr lang="en-US"/>
        </a:p>
      </dgm:t>
    </dgm:pt>
    <dgm:pt modelId="{60F37AC4-6B20-4629-9F57-895A87DD0396}" type="sibTrans" cxnId="{FC63C036-BC27-4F2D-B300-608943438218}">
      <dgm:prSet/>
      <dgm:spPr/>
      <dgm:t>
        <a:bodyPr/>
        <a:lstStyle/>
        <a:p>
          <a:endParaRPr lang="en-US"/>
        </a:p>
      </dgm:t>
    </dgm:pt>
    <dgm:pt modelId="{CC4ABAA9-A4CE-44AD-957E-0C960908997F}">
      <dgm:prSet/>
      <dgm:spPr/>
      <dgm:t>
        <a:bodyPr/>
        <a:lstStyle/>
        <a:p>
          <a:pPr rtl="0"/>
          <a:r>
            <a:rPr lang="en-US" dirty="0" smtClean="0"/>
            <a:t>Track Project Progress</a:t>
          </a:r>
          <a:endParaRPr lang="en-US" dirty="0"/>
        </a:p>
      </dgm:t>
    </dgm:pt>
    <dgm:pt modelId="{B0CB0163-1F78-4156-8976-A6F3C2207896}" type="parTrans" cxnId="{88A3E19F-3727-4142-937A-CEF7160B619D}">
      <dgm:prSet/>
      <dgm:spPr/>
      <dgm:t>
        <a:bodyPr/>
        <a:lstStyle/>
        <a:p>
          <a:endParaRPr lang="en-US"/>
        </a:p>
      </dgm:t>
    </dgm:pt>
    <dgm:pt modelId="{EA2D3484-5FA9-4535-91A5-9BA743419BA9}" type="sibTrans" cxnId="{88A3E19F-3727-4142-937A-CEF7160B619D}">
      <dgm:prSet/>
      <dgm:spPr/>
      <dgm:t>
        <a:bodyPr/>
        <a:lstStyle/>
        <a:p>
          <a:endParaRPr lang="en-US"/>
        </a:p>
      </dgm:t>
    </dgm:pt>
    <dgm:pt modelId="{1B67D9E3-ABE4-478A-B37B-1D843436F527}" type="pres">
      <dgm:prSet presAssocID="{C9374D86-0217-44B9-B3D3-262C3A40086E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D9B4DD4-0CF1-4CB4-9DD7-9F3C79F0D5D4}" type="pres">
      <dgm:prSet presAssocID="{63AAAE6D-CBB6-4E2C-89C0-22A8F343D272}" presName="parentText1" presStyleLbl="node1" presStyleIdx="0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6AE751-E598-4860-BF79-BD7373B8E92C}" type="pres">
      <dgm:prSet presAssocID="{63AAAE6D-CBB6-4E2C-89C0-22A8F343D272}" presName="childText1" presStyleLbl="solidAlignAcc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63F4A-C5F7-49F5-B07C-5FF0944AD761}" type="pres">
      <dgm:prSet presAssocID="{72B6CE92-F12D-438B-B544-E8364340DDF2}" presName="parentText2" presStyleLbl="node1" presStyleIdx="1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5440A-0590-415E-9C06-D70A170BE107}" type="pres">
      <dgm:prSet presAssocID="{72B6CE92-F12D-438B-B544-E8364340DDF2}" presName="childText2" presStyleLbl="solidAlignAcc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924ADF-B2F0-4E88-AEA8-2ED47FDCACB1}" type="pres">
      <dgm:prSet presAssocID="{6DAC5EE2-A750-4935-A140-75A135E59B32}" presName="parentText3" presStyleLbl="node1" presStyleIdx="2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79EDA-B90A-4003-8265-26BCBF224BA5}" type="pres">
      <dgm:prSet presAssocID="{6DAC5EE2-A750-4935-A140-75A135E59B32}" presName="childText3" presStyleLbl="solidAlignAcc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299CD-F101-47A1-B0CE-A1711078F939}" type="pres">
      <dgm:prSet presAssocID="{B718D26C-4587-4DB1-A45A-FAC73D6EFCCB}" presName="parentText4" presStyleLbl="node1" presStyleIdx="3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8C8514-3E36-4548-A16F-58BB5D90EE6E}" type="pres">
      <dgm:prSet presAssocID="{B718D26C-4587-4DB1-A45A-FAC73D6EFCCB}" presName="childText4" presStyleLbl="solidAlignAcc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ED15E1-0AD9-48E2-A062-127964E54555}" type="pres">
      <dgm:prSet presAssocID="{69211F92-38F6-41CD-B5F4-B4ABF7394841}" presName="parentText5" presStyleLbl="node1" presStyleIdx="4" presStyleCnt="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789A76-EBB9-49F0-AC75-BB77592106DC}" type="pres">
      <dgm:prSet presAssocID="{69211F92-38F6-41CD-B5F4-B4ABF7394841}" presName="childText5" presStyleLbl="solidAlignAcc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B56389-4405-4B97-BA0C-524427B1D160}" type="presOf" srcId="{33296DB7-4472-49DD-B866-925BFBC44130}" destId="{2A05440A-0590-415E-9C06-D70A170BE107}" srcOrd="0" destOrd="1" presId="urn:microsoft.com/office/officeart/2009/3/layout/IncreasingArrowsProcess"/>
    <dgm:cxn modelId="{080D37BA-3D8D-447C-9A06-1987A47F9E3C}" type="presOf" srcId="{B718D26C-4587-4DB1-A45A-FAC73D6EFCCB}" destId="{BC2299CD-F101-47A1-B0CE-A1711078F939}" srcOrd="0" destOrd="0" presId="urn:microsoft.com/office/officeart/2009/3/layout/IncreasingArrowsProcess"/>
    <dgm:cxn modelId="{E092914C-C470-4A83-930E-B1FE05CBB7F7}" type="presOf" srcId="{ED92ECAE-4E31-49EA-B65A-24997E44052D}" destId="{2A05440A-0590-415E-9C06-D70A170BE107}" srcOrd="0" destOrd="0" presId="urn:microsoft.com/office/officeart/2009/3/layout/IncreasingArrowsProcess"/>
    <dgm:cxn modelId="{1718D2DB-08DC-40ED-8D20-9E49F2E56FC2}" srcId="{6DAC5EE2-A750-4935-A140-75A135E59B32}" destId="{59D84C8B-9434-41A0-98D3-69C55052B002}" srcOrd="1" destOrd="0" parTransId="{8EF219E4-B611-465C-97AC-FBDF92F2B1D5}" sibTransId="{2E2544F6-BAF4-4E00-9D68-BB325BE6C438}"/>
    <dgm:cxn modelId="{48F19BE4-CE94-4E8C-BDE7-6141F02FFAFF}" srcId="{B718D26C-4587-4DB1-A45A-FAC73D6EFCCB}" destId="{A0B45C68-4D03-4600-ABC6-C0CD1F27CFAF}" srcOrd="1" destOrd="0" parTransId="{20E831F5-7B39-495F-86A0-25189E94C177}" sibTransId="{CAC12BBE-BA8E-408B-91B0-FC0B5DB3ABD0}"/>
    <dgm:cxn modelId="{FC63C036-BC27-4F2D-B300-608943438218}" srcId="{69211F92-38F6-41CD-B5F4-B4ABF7394841}" destId="{DAAF7A5E-11E3-4CF3-9F25-CCF8D76F715E}" srcOrd="0" destOrd="0" parTransId="{4F8B4167-A3E7-483B-ADDD-AA43861009C6}" sibTransId="{60F37AC4-6B20-4629-9F57-895A87DD0396}"/>
    <dgm:cxn modelId="{D01CEC98-BAC2-4D38-945D-F1EF10116949}" srcId="{63AAAE6D-CBB6-4E2C-89C0-22A8F343D272}" destId="{221D454C-7080-4B4F-8E35-D3727AB402DC}" srcOrd="0" destOrd="0" parTransId="{7A5F908A-E2A5-49AF-83A2-8001E3ED4ECD}" sibTransId="{092F3D71-E449-4278-BDB9-B8B4BEC67761}"/>
    <dgm:cxn modelId="{B2881CDA-163D-4043-BA31-63732D288838}" type="presOf" srcId="{385334B1-64C5-40A5-B4D7-7544843E5F67}" destId="{C08C8514-3E36-4548-A16F-58BB5D90EE6E}" srcOrd="0" destOrd="0" presId="urn:microsoft.com/office/officeart/2009/3/layout/IncreasingArrowsProcess"/>
    <dgm:cxn modelId="{7926E9BA-646A-495B-9797-CB52C7571C4B}" type="presOf" srcId="{BF093EE9-65DD-4509-92B5-718B28247B7F}" destId="{AD6AE751-E598-4860-BF79-BD7373B8E92C}" srcOrd="0" destOrd="1" presId="urn:microsoft.com/office/officeart/2009/3/layout/IncreasingArrowsProcess"/>
    <dgm:cxn modelId="{433CB062-BDEB-470F-A48F-68BEFB6A8994}" type="presOf" srcId="{D5DB7F2A-57BA-4EAB-812F-E66C13FCA68C}" destId="{AD6AE751-E598-4860-BF79-BD7373B8E92C}" srcOrd="0" destOrd="2" presId="urn:microsoft.com/office/officeart/2009/3/layout/IncreasingArrowsProcess"/>
    <dgm:cxn modelId="{16B9DF64-3A36-4415-BB2D-4AD56410FD76}" srcId="{B718D26C-4587-4DB1-A45A-FAC73D6EFCCB}" destId="{385334B1-64C5-40A5-B4D7-7544843E5F67}" srcOrd="0" destOrd="0" parTransId="{CB3B8C52-D977-4487-B644-31C89460B3BF}" sibTransId="{67C9C983-48DE-49A4-8A30-544457E0CB0A}"/>
    <dgm:cxn modelId="{F1E90761-5443-4ED9-ACE6-BEB0BE04177A}" type="presOf" srcId="{59D84C8B-9434-41A0-98D3-69C55052B002}" destId="{CB579EDA-B90A-4003-8265-26BCBF224BA5}" srcOrd="0" destOrd="1" presId="urn:microsoft.com/office/officeart/2009/3/layout/IncreasingArrowsProcess"/>
    <dgm:cxn modelId="{1DBEB5D4-106D-4833-A2A4-975053998FCF}" srcId="{6DAC5EE2-A750-4935-A140-75A135E59B32}" destId="{725AD66B-6CF5-4C71-8612-C58A5CBCAA7B}" srcOrd="2" destOrd="0" parTransId="{33B24393-6011-4F9B-AA6E-5DC529134EDB}" sibTransId="{759DDF8E-DA3D-4640-AA1C-008442A45090}"/>
    <dgm:cxn modelId="{BA74F09E-DC17-4E09-834C-53E38D4D13CB}" srcId="{63AAAE6D-CBB6-4E2C-89C0-22A8F343D272}" destId="{BF093EE9-65DD-4509-92B5-718B28247B7F}" srcOrd="1" destOrd="0" parTransId="{30E13FD0-63EE-44FE-B3FC-AFFAF5CE06EC}" sibTransId="{37A6B07A-2CEA-446E-97B5-A1F1B30E9ADD}"/>
    <dgm:cxn modelId="{710543EC-FF83-4C8C-9F94-FEFD30E3CA2D}" type="presOf" srcId="{DAAF7A5E-11E3-4CF3-9F25-CCF8D76F715E}" destId="{AA789A76-EBB9-49F0-AC75-BB77592106DC}" srcOrd="0" destOrd="0" presId="urn:microsoft.com/office/officeart/2009/3/layout/IncreasingArrowsProcess"/>
    <dgm:cxn modelId="{4DBCDD35-A04C-4AC3-AAFF-90134DDD37ED}" type="presOf" srcId="{72B6CE92-F12D-438B-B544-E8364340DDF2}" destId="{E3963F4A-C5F7-49F5-B07C-5FF0944AD761}" srcOrd="0" destOrd="0" presId="urn:microsoft.com/office/officeart/2009/3/layout/IncreasingArrowsProcess"/>
    <dgm:cxn modelId="{080019C5-15C6-4C42-A9CE-0A865219E2BF}" type="presOf" srcId="{6DAC5EE2-A750-4935-A140-75A135E59B32}" destId="{A3924ADF-B2F0-4E88-AEA8-2ED47FDCACB1}" srcOrd="0" destOrd="0" presId="urn:microsoft.com/office/officeart/2009/3/layout/IncreasingArrowsProcess"/>
    <dgm:cxn modelId="{88A3E19F-3727-4142-937A-CEF7160B619D}" srcId="{69211F92-38F6-41CD-B5F4-B4ABF7394841}" destId="{CC4ABAA9-A4CE-44AD-957E-0C960908997F}" srcOrd="1" destOrd="0" parTransId="{B0CB0163-1F78-4156-8976-A6F3C2207896}" sibTransId="{EA2D3484-5FA9-4535-91A5-9BA743419BA9}"/>
    <dgm:cxn modelId="{5BC69D7B-EBF9-457D-A64C-334CB145E253}" type="presOf" srcId="{64FE5B49-9E47-490D-A993-E3624BC7255B}" destId="{2A05440A-0590-415E-9C06-D70A170BE107}" srcOrd="0" destOrd="2" presId="urn:microsoft.com/office/officeart/2009/3/layout/IncreasingArrowsProcess"/>
    <dgm:cxn modelId="{FB85C5FC-1C23-44D6-92CE-456CC8A5BFCE}" type="presOf" srcId="{63AAAE6D-CBB6-4E2C-89C0-22A8F343D272}" destId="{5D9B4DD4-0CF1-4CB4-9DD7-9F3C79F0D5D4}" srcOrd="0" destOrd="0" presId="urn:microsoft.com/office/officeart/2009/3/layout/IncreasingArrowsProcess"/>
    <dgm:cxn modelId="{461A6934-0FF1-4078-A8C4-F24FD3F6F2E0}" srcId="{C9374D86-0217-44B9-B3D3-262C3A40086E}" destId="{72B6CE92-F12D-438B-B544-E8364340DDF2}" srcOrd="1" destOrd="0" parTransId="{86CF649C-6347-46C7-8465-264749FDDAE7}" sibTransId="{436BF10F-9249-4288-BFAE-5B0FC558E4B4}"/>
    <dgm:cxn modelId="{AA6A482E-CA07-4995-B1B4-EE0FC96679D6}" srcId="{C9374D86-0217-44B9-B3D3-262C3A40086E}" destId="{69211F92-38F6-41CD-B5F4-B4ABF7394841}" srcOrd="4" destOrd="0" parTransId="{6690D0B4-A72E-4278-BE58-A15C4D9CE8D1}" sibTransId="{CB3DFF78-745C-4371-801F-57B4A93AACE8}"/>
    <dgm:cxn modelId="{9E4BC592-C648-4490-ADC7-07B7218EBEF7}" type="presOf" srcId="{43951A60-73E9-46BC-9B05-52BC3429C03D}" destId="{C08C8514-3E36-4548-A16F-58BB5D90EE6E}" srcOrd="0" destOrd="2" presId="urn:microsoft.com/office/officeart/2009/3/layout/IncreasingArrowsProcess"/>
    <dgm:cxn modelId="{1A901570-61D4-4B8C-891F-C15E9F3D6828}" type="presOf" srcId="{A0B45C68-4D03-4600-ABC6-C0CD1F27CFAF}" destId="{C08C8514-3E36-4548-A16F-58BB5D90EE6E}" srcOrd="0" destOrd="1" presId="urn:microsoft.com/office/officeart/2009/3/layout/IncreasingArrowsProcess"/>
    <dgm:cxn modelId="{D3905886-D16A-48DC-949E-0FF189040288}" srcId="{63AAAE6D-CBB6-4E2C-89C0-22A8F343D272}" destId="{D5DB7F2A-57BA-4EAB-812F-E66C13FCA68C}" srcOrd="2" destOrd="0" parTransId="{D3672553-CF75-42BE-B8FD-FC4E8A20ED84}" sibTransId="{FA960A13-3D0A-4879-B272-799DB0C56557}"/>
    <dgm:cxn modelId="{466CF8C1-AF23-4EE8-99A2-3E21186DB75D}" type="presOf" srcId="{CA66D068-0C9E-490B-B5F3-0075EF6A5A9A}" destId="{CB579EDA-B90A-4003-8265-26BCBF224BA5}" srcOrd="0" destOrd="0" presId="urn:microsoft.com/office/officeart/2009/3/layout/IncreasingArrowsProcess"/>
    <dgm:cxn modelId="{43370999-D7EF-4367-98E1-AE7FF5C47F14}" srcId="{C9374D86-0217-44B9-B3D3-262C3A40086E}" destId="{B718D26C-4587-4DB1-A45A-FAC73D6EFCCB}" srcOrd="3" destOrd="0" parTransId="{80861DA0-D007-4E67-A82A-4F934671002D}" sibTransId="{07D73F43-B1A5-4AAA-94BD-7F20020EAE27}"/>
    <dgm:cxn modelId="{8180A353-98C6-48D3-A378-D7BEAD69F102}" srcId="{72B6CE92-F12D-438B-B544-E8364340DDF2}" destId="{64FE5B49-9E47-490D-A993-E3624BC7255B}" srcOrd="2" destOrd="0" parTransId="{FEB97DFA-BDF4-4F6B-9BEC-56C51D9F9C33}" sibTransId="{41E27E03-C3A7-4E3F-8B38-3C6B7B000545}"/>
    <dgm:cxn modelId="{CC35ACBC-3594-45A3-9557-5E0675C1EA69}" srcId="{C9374D86-0217-44B9-B3D3-262C3A40086E}" destId="{6DAC5EE2-A750-4935-A140-75A135E59B32}" srcOrd="2" destOrd="0" parTransId="{3BF03DE8-FA32-4518-8E20-D828A8DFFA6E}" sibTransId="{0333250E-2429-4BD0-9A64-58A4524504D9}"/>
    <dgm:cxn modelId="{77A1F8F9-E751-4A47-9DDE-A08289F57AA4}" srcId="{B718D26C-4587-4DB1-A45A-FAC73D6EFCCB}" destId="{43951A60-73E9-46BC-9B05-52BC3429C03D}" srcOrd="2" destOrd="0" parTransId="{6A9A950F-F0E0-473E-9C11-F330229FDCA7}" sibTransId="{422ED1D0-01C9-49C1-A04A-5E61F1CCD921}"/>
    <dgm:cxn modelId="{FCF6A601-15E8-4474-9B60-6BE07994B841}" srcId="{72B6CE92-F12D-438B-B544-E8364340DDF2}" destId="{33296DB7-4472-49DD-B866-925BFBC44130}" srcOrd="1" destOrd="0" parTransId="{655BEC5B-C686-4D4F-9DF1-BFA387C8D0A9}" sibTransId="{5967DB14-B0E9-41AA-A3AB-73E9DBC8308B}"/>
    <dgm:cxn modelId="{1870FA05-5442-4884-B572-230521AFB9DB}" type="presOf" srcId="{725AD66B-6CF5-4C71-8612-C58A5CBCAA7B}" destId="{CB579EDA-B90A-4003-8265-26BCBF224BA5}" srcOrd="0" destOrd="2" presId="urn:microsoft.com/office/officeart/2009/3/layout/IncreasingArrowsProcess"/>
    <dgm:cxn modelId="{828480FA-54F3-4D6F-82B4-AC1831269BE6}" srcId="{C9374D86-0217-44B9-B3D3-262C3A40086E}" destId="{63AAAE6D-CBB6-4E2C-89C0-22A8F343D272}" srcOrd="0" destOrd="0" parTransId="{310708BE-EA47-451E-B454-5C743777A966}" sibTransId="{6145199A-7BB1-4620-84FC-118A5885F977}"/>
    <dgm:cxn modelId="{5BBF1FBD-F85D-4DF2-A151-12A02F7BD481}" type="presOf" srcId="{221D454C-7080-4B4F-8E35-D3727AB402DC}" destId="{AD6AE751-E598-4860-BF79-BD7373B8E92C}" srcOrd="0" destOrd="0" presId="urn:microsoft.com/office/officeart/2009/3/layout/IncreasingArrowsProcess"/>
    <dgm:cxn modelId="{ED93CE5B-159B-4906-AA55-B3B8A91CCA4D}" type="presOf" srcId="{69211F92-38F6-41CD-B5F4-B4ABF7394841}" destId="{71ED15E1-0AD9-48E2-A062-127964E54555}" srcOrd="0" destOrd="0" presId="urn:microsoft.com/office/officeart/2009/3/layout/IncreasingArrowsProcess"/>
    <dgm:cxn modelId="{6D408C17-2976-4B49-88EA-36BDDFD4D31C}" type="presOf" srcId="{CC4ABAA9-A4CE-44AD-957E-0C960908997F}" destId="{AA789A76-EBB9-49F0-AC75-BB77592106DC}" srcOrd="0" destOrd="1" presId="urn:microsoft.com/office/officeart/2009/3/layout/IncreasingArrowsProcess"/>
    <dgm:cxn modelId="{645E2301-1FD9-4613-9A9B-BDC09BBEFBC0}" type="presOf" srcId="{C9374D86-0217-44B9-B3D3-262C3A40086E}" destId="{1B67D9E3-ABE4-478A-B37B-1D843436F527}" srcOrd="0" destOrd="0" presId="urn:microsoft.com/office/officeart/2009/3/layout/IncreasingArrowsProcess"/>
    <dgm:cxn modelId="{6262302D-114F-47CC-BF07-62B3E9A8192E}" srcId="{6DAC5EE2-A750-4935-A140-75A135E59B32}" destId="{CA66D068-0C9E-490B-B5F3-0075EF6A5A9A}" srcOrd="0" destOrd="0" parTransId="{1A8114F4-D7ED-4DD3-9965-A443F582EABF}" sibTransId="{CE9114A6-0A52-4544-B4E1-D0CDB5E37877}"/>
    <dgm:cxn modelId="{8E6FBE9A-6BA4-4141-950B-7427830C6DEB}" srcId="{72B6CE92-F12D-438B-B544-E8364340DDF2}" destId="{ED92ECAE-4E31-49EA-B65A-24997E44052D}" srcOrd="0" destOrd="0" parTransId="{4BE59C57-8A19-455F-828E-F85DC2FBC483}" sibTransId="{E26CFBFF-D068-4511-B71C-BFA90F90246F}"/>
    <dgm:cxn modelId="{5955FDDF-F540-44CF-9D64-D9F4E75DDEC3}" type="presParOf" srcId="{1B67D9E3-ABE4-478A-B37B-1D843436F527}" destId="{5D9B4DD4-0CF1-4CB4-9DD7-9F3C79F0D5D4}" srcOrd="0" destOrd="0" presId="urn:microsoft.com/office/officeart/2009/3/layout/IncreasingArrowsProcess"/>
    <dgm:cxn modelId="{7A83B313-1296-4B8A-9BFD-F9E79C8ABDAC}" type="presParOf" srcId="{1B67D9E3-ABE4-478A-B37B-1D843436F527}" destId="{AD6AE751-E598-4860-BF79-BD7373B8E92C}" srcOrd="1" destOrd="0" presId="urn:microsoft.com/office/officeart/2009/3/layout/IncreasingArrowsProcess"/>
    <dgm:cxn modelId="{657D3B37-7A83-4685-9D90-BA73464D1356}" type="presParOf" srcId="{1B67D9E3-ABE4-478A-B37B-1D843436F527}" destId="{E3963F4A-C5F7-49F5-B07C-5FF0944AD761}" srcOrd="2" destOrd="0" presId="urn:microsoft.com/office/officeart/2009/3/layout/IncreasingArrowsProcess"/>
    <dgm:cxn modelId="{0869872A-AC58-4A7B-B7BD-96D8D0B0DEE5}" type="presParOf" srcId="{1B67D9E3-ABE4-478A-B37B-1D843436F527}" destId="{2A05440A-0590-415E-9C06-D70A170BE107}" srcOrd="3" destOrd="0" presId="urn:microsoft.com/office/officeart/2009/3/layout/IncreasingArrowsProcess"/>
    <dgm:cxn modelId="{5ECC3411-2674-4FE1-A4A5-8940BF7308A2}" type="presParOf" srcId="{1B67D9E3-ABE4-478A-B37B-1D843436F527}" destId="{A3924ADF-B2F0-4E88-AEA8-2ED47FDCACB1}" srcOrd="4" destOrd="0" presId="urn:microsoft.com/office/officeart/2009/3/layout/IncreasingArrowsProcess"/>
    <dgm:cxn modelId="{480EA4FE-A60A-46C2-9665-EE4C54F3D50E}" type="presParOf" srcId="{1B67D9E3-ABE4-478A-B37B-1D843436F527}" destId="{CB579EDA-B90A-4003-8265-26BCBF224BA5}" srcOrd="5" destOrd="0" presId="urn:microsoft.com/office/officeart/2009/3/layout/IncreasingArrowsProcess"/>
    <dgm:cxn modelId="{02AD31C9-E897-4816-9F12-B31641EFB7FF}" type="presParOf" srcId="{1B67D9E3-ABE4-478A-B37B-1D843436F527}" destId="{BC2299CD-F101-47A1-B0CE-A1711078F939}" srcOrd="6" destOrd="0" presId="urn:microsoft.com/office/officeart/2009/3/layout/IncreasingArrowsProcess"/>
    <dgm:cxn modelId="{C5A76E4A-52A1-4750-836D-FE0AF624C7B6}" type="presParOf" srcId="{1B67D9E3-ABE4-478A-B37B-1D843436F527}" destId="{C08C8514-3E36-4548-A16F-58BB5D90EE6E}" srcOrd="7" destOrd="0" presId="urn:microsoft.com/office/officeart/2009/3/layout/IncreasingArrowsProcess"/>
    <dgm:cxn modelId="{696D5F86-AF8C-4813-80B7-D2188809C633}" type="presParOf" srcId="{1B67D9E3-ABE4-478A-B37B-1D843436F527}" destId="{71ED15E1-0AD9-48E2-A062-127964E54555}" srcOrd="8" destOrd="0" presId="urn:microsoft.com/office/officeart/2009/3/layout/IncreasingArrowsProcess"/>
    <dgm:cxn modelId="{9C0E1755-D8EB-4C3D-AF34-99B71C5F92E6}" type="presParOf" srcId="{1B67D9E3-ABE4-478A-B37B-1D843436F527}" destId="{AA789A76-EBB9-49F0-AC75-BB77592106DC}" srcOrd="9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24119D-C074-461B-BF30-928BFC7F7D7A}" type="doc">
      <dgm:prSet loTypeId="urn:microsoft.com/office/officeart/2005/8/layout/matrix3" loCatId="matrix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1549BD8-BD3C-45B8-9647-25BF22C9FBC3}">
      <dgm:prSet/>
      <dgm:spPr/>
      <dgm:t>
        <a:bodyPr/>
        <a:lstStyle/>
        <a:p>
          <a:pPr rtl="0"/>
          <a:r>
            <a:rPr lang="en-US" smtClean="0"/>
            <a:t>Manage Your Project</a:t>
          </a:r>
          <a:endParaRPr lang="en-US"/>
        </a:p>
      </dgm:t>
    </dgm:pt>
    <dgm:pt modelId="{98D52762-48FA-4204-A954-341AEA9E650F}" type="parTrans" cxnId="{8F1146EB-4E8E-4883-9491-A81C4EE7A693}">
      <dgm:prSet/>
      <dgm:spPr/>
      <dgm:t>
        <a:bodyPr/>
        <a:lstStyle/>
        <a:p>
          <a:endParaRPr lang="en-US"/>
        </a:p>
      </dgm:t>
    </dgm:pt>
    <dgm:pt modelId="{C6EE971E-B114-4905-B53F-BCAD8D50C2FA}" type="sibTrans" cxnId="{8F1146EB-4E8E-4883-9491-A81C4EE7A693}">
      <dgm:prSet/>
      <dgm:spPr/>
      <dgm:t>
        <a:bodyPr/>
        <a:lstStyle/>
        <a:p>
          <a:endParaRPr lang="en-US"/>
        </a:p>
      </dgm:t>
    </dgm:pt>
    <dgm:pt modelId="{533E70AD-D46D-4E04-A4B3-5E6E224EF0CA}">
      <dgm:prSet/>
      <dgm:spPr/>
      <dgm:t>
        <a:bodyPr/>
        <a:lstStyle/>
        <a:p>
          <a:pPr rtl="0"/>
          <a:r>
            <a:rPr lang="en-US" smtClean="0"/>
            <a:t>Report on Your Portfolio</a:t>
          </a:r>
          <a:endParaRPr lang="en-US"/>
        </a:p>
      </dgm:t>
    </dgm:pt>
    <dgm:pt modelId="{C535497B-CC77-42CD-8F83-FCC4A0833F1E}" type="parTrans" cxnId="{51BA70D3-2827-4B4C-A63C-377A46EF3003}">
      <dgm:prSet/>
      <dgm:spPr/>
      <dgm:t>
        <a:bodyPr/>
        <a:lstStyle/>
        <a:p>
          <a:endParaRPr lang="en-US"/>
        </a:p>
      </dgm:t>
    </dgm:pt>
    <dgm:pt modelId="{75F745FB-C62C-44F0-BCEB-71993A17C655}" type="sibTrans" cxnId="{51BA70D3-2827-4B4C-A63C-377A46EF3003}">
      <dgm:prSet/>
      <dgm:spPr/>
      <dgm:t>
        <a:bodyPr/>
        <a:lstStyle/>
        <a:p>
          <a:endParaRPr lang="en-US"/>
        </a:p>
      </dgm:t>
    </dgm:pt>
    <dgm:pt modelId="{B1768B55-424F-4F0D-8053-6F29A076225E}">
      <dgm:prSet/>
      <dgm:spPr/>
      <dgm:t>
        <a:bodyPr/>
        <a:lstStyle/>
        <a:p>
          <a:pPr rtl="0"/>
          <a:r>
            <a:rPr lang="en-US" smtClean="0"/>
            <a:t>Understand Parallel Development</a:t>
          </a:r>
          <a:endParaRPr lang="en-US"/>
        </a:p>
      </dgm:t>
    </dgm:pt>
    <dgm:pt modelId="{577064CF-C147-4A29-8457-A2E359DFD78D}" type="parTrans" cxnId="{64D91C21-6B27-414A-ACA5-FFCF70575163}">
      <dgm:prSet/>
      <dgm:spPr/>
      <dgm:t>
        <a:bodyPr/>
        <a:lstStyle/>
        <a:p>
          <a:endParaRPr lang="en-US"/>
        </a:p>
      </dgm:t>
    </dgm:pt>
    <dgm:pt modelId="{4A1B4360-9AAB-4801-B58A-FB8DDEA15F3D}" type="sibTrans" cxnId="{64D91C21-6B27-414A-ACA5-FFCF70575163}">
      <dgm:prSet/>
      <dgm:spPr/>
      <dgm:t>
        <a:bodyPr/>
        <a:lstStyle/>
        <a:p>
          <a:endParaRPr lang="en-US"/>
        </a:p>
      </dgm:t>
    </dgm:pt>
    <dgm:pt modelId="{A228BB1B-1437-49F4-871B-67155862D478}">
      <dgm:prSet/>
      <dgm:spPr/>
      <dgm:t>
        <a:bodyPr/>
        <a:lstStyle/>
        <a:p>
          <a:pPr rtl="0"/>
          <a:r>
            <a:rPr lang="en-US" smtClean="0"/>
            <a:t>Create a Supportive Build Workflow</a:t>
          </a:r>
          <a:endParaRPr lang="en-US"/>
        </a:p>
      </dgm:t>
    </dgm:pt>
    <dgm:pt modelId="{F08F77BC-8941-40FB-B6A9-4C58D1817A1E}" type="parTrans" cxnId="{586194EC-390D-40D1-AC9C-630BAD0326E7}">
      <dgm:prSet/>
      <dgm:spPr/>
      <dgm:t>
        <a:bodyPr/>
        <a:lstStyle/>
        <a:p>
          <a:endParaRPr lang="en-US"/>
        </a:p>
      </dgm:t>
    </dgm:pt>
    <dgm:pt modelId="{259A309F-A1BE-46BD-8256-CD78B56A457E}" type="sibTrans" cxnId="{586194EC-390D-40D1-AC9C-630BAD0326E7}">
      <dgm:prSet/>
      <dgm:spPr/>
      <dgm:t>
        <a:bodyPr/>
        <a:lstStyle/>
        <a:p>
          <a:endParaRPr lang="en-US"/>
        </a:p>
      </dgm:t>
    </dgm:pt>
    <dgm:pt modelId="{3D8FDFB9-884B-4C12-BD6C-A4F3963B7080}" type="pres">
      <dgm:prSet presAssocID="{5524119D-C074-461B-BF30-928BFC7F7D7A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6C6D5E-765F-4682-8802-817E58BD5C62}" type="pres">
      <dgm:prSet presAssocID="{5524119D-C074-461B-BF30-928BFC7F7D7A}" presName="diamond" presStyleLbl="bgShp" presStyleIdx="0" presStyleCnt="1"/>
      <dgm:spPr/>
    </dgm:pt>
    <dgm:pt modelId="{81E5525D-0BAC-467C-9B89-1ABC003EE96D}" type="pres">
      <dgm:prSet presAssocID="{5524119D-C074-461B-BF30-928BFC7F7D7A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E96F8-6728-4115-B413-400A7C8D4F29}" type="pres">
      <dgm:prSet presAssocID="{5524119D-C074-461B-BF30-928BFC7F7D7A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1DC65-051A-4E02-B1B7-07176BD2AA8A}" type="pres">
      <dgm:prSet presAssocID="{5524119D-C074-461B-BF30-928BFC7F7D7A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A67F41-EB90-4463-AE84-5DD745FC88B0}" type="pres">
      <dgm:prSet presAssocID="{5524119D-C074-461B-BF30-928BFC7F7D7A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69AB80-7333-4657-BB97-76A8B6479527}" type="presOf" srcId="{C1549BD8-BD3C-45B8-9647-25BF22C9FBC3}" destId="{81E5525D-0BAC-467C-9B89-1ABC003EE96D}" srcOrd="0" destOrd="0" presId="urn:microsoft.com/office/officeart/2005/8/layout/matrix3"/>
    <dgm:cxn modelId="{FDE31BF8-1CA9-42CA-83DF-6979E6B21013}" type="presOf" srcId="{B1768B55-424F-4F0D-8053-6F29A076225E}" destId="{1031DC65-051A-4E02-B1B7-07176BD2AA8A}" srcOrd="0" destOrd="0" presId="urn:microsoft.com/office/officeart/2005/8/layout/matrix3"/>
    <dgm:cxn modelId="{51BA70D3-2827-4B4C-A63C-377A46EF3003}" srcId="{5524119D-C074-461B-BF30-928BFC7F7D7A}" destId="{533E70AD-D46D-4E04-A4B3-5E6E224EF0CA}" srcOrd="1" destOrd="0" parTransId="{C535497B-CC77-42CD-8F83-FCC4A0833F1E}" sibTransId="{75F745FB-C62C-44F0-BCEB-71993A17C655}"/>
    <dgm:cxn modelId="{695ABD51-C60E-49F6-B939-FE277711D1CD}" type="presOf" srcId="{A228BB1B-1437-49F4-871B-67155862D478}" destId="{43A67F41-EB90-4463-AE84-5DD745FC88B0}" srcOrd="0" destOrd="0" presId="urn:microsoft.com/office/officeart/2005/8/layout/matrix3"/>
    <dgm:cxn modelId="{8F1146EB-4E8E-4883-9491-A81C4EE7A693}" srcId="{5524119D-C074-461B-BF30-928BFC7F7D7A}" destId="{C1549BD8-BD3C-45B8-9647-25BF22C9FBC3}" srcOrd="0" destOrd="0" parTransId="{98D52762-48FA-4204-A954-341AEA9E650F}" sibTransId="{C6EE971E-B114-4905-B53F-BCAD8D50C2FA}"/>
    <dgm:cxn modelId="{64D91C21-6B27-414A-ACA5-FFCF70575163}" srcId="{5524119D-C074-461B-BF30-928BFC7F7D7A}" destId="{B1768B55-424F-4F0D-8053-6F29A076225E}" srcOrd="2" destOrd="0" parTransId="{577064CF-C147-4A29-8457-A2E359DFD78D}" sibTransId="{4A1B4360-9AAB-4801-B58A-FB8DDEA15F3D}"/>
    <dgm:cxn modelId="{09B3DD41-7C5D-434B-855B-8DC07EA95052}" type="presOf" srcId="{533E70AD-D46D-4E04-A4B3-5E6E224EF0CA}" destId="{EF7E96F8-6728-4115-B413-400A7C8D4F29}" srcOrd="0" destOrd="0" presId="urn:microsoft.com/office/officeart/2005/8/layout/matrix3"/>
    <dgm:cxn modelId="{BEAF4C90-D3FF-4255-991D-6E71D86AB914}" type="presOf" srcId="{5524119D-C074-461B-BF30-928BFC7F7D7A}" destId="{3D8FDFB9-884B-4C12-BD6C-A4F3963B7080}" srcOrd="0" destOrd="0" presId="urn:microsoft.com/office/officeart/2005/8/layout/matrix3"/>
    <dgm:cxn modelId="{586194EC-390D-40D1-AC9C-630BAD0326E7}" srcId="{5524119D-C074-461B-BF30-928BFC7F7D7A}" destId="{A228BB1B-1437-49F4-871B-67155862D478}" srcOrd="3" destOrd="0" parTransId="{F08F77BC-8941-40FB-B6A9-4C58D1817A1E}" sibTransId="{259A309F-A1BE-46BD-8256-CD78B56A457E}"/>
    <dgm:cxn modelId="{BB87A965-FD3C-427C-AD47-A4CD9ECC94F4}" type="presParOf" srcId="{3D8FDFB9-884B-4C12-BD6C-A4F3963B7080}" destId="{FE6C6D5E-765F-4682-8802-817E58BD5C62}" srcOrd="0" destOrd="0" presId="urn:microsoft.com/office/officeart/2005/8/layout/matrix3"/>
    <dgm:cxn modelId="{552C536B-C991-488E-B73D-51F6C50D5EDD}" type="presParOf" srcId="{3D8FDFB9-884B-4C12-BD6C-A4F3963B7080}" destId="{81E5525D-0BAC-467C-9B89-1ABC003EE96D}" srcOrd="1" destOrd="0" presId="urn:microsoft.com/office/officeart/2005/8/layout/matrix3"/>
    <dgm:cxn modelId="{DBA07104-E1DE-4533-909F-D0237E17D76C}" type="presParOf" srcId="{3D8FDFB9-884B-4C12-BD6C-A4F3963B7080}" destId="{EF7E96F8-6728-4115-B413-400A7C8D4F29}" srcOrd="2" destOrd="0" presId="urn:microsoft.com/office/officeart/2005/8/layout/matrix3"/>
    <dgm:cxn modelId="{B0AEFDF8-A813-4F41-9DF6-C9486BE32977}" type="presParOf" srcId="{3D8FDFB9-884B-4C12-BD6C-A4F3963B7080}" destId="{1031DC65-051A-4E02-B1B7-07176BD2AA8A}" srcOrd="3" destOrd="0" presId="urn:microsoft.com/office/officeart/2005/8/layout/matrix3"/>
    <dgm:cxn modelId="{87F71201-A29C-4545-8755-6A05614A6ECB}" type="presParOf" srcId="{3D8FDFB9-884B-4C12-BD6C-A4F3963B7080}" destId="{43A67F41-EB90-4463-AE84-5DD745FC88B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3EE920-4FFC-4C7A-88F4-41D611CC16A0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D91AEF2-9AA2-4945-9EFD-2D6B33E4897F}">
      <dgm:prSet/>
      <dgm:spPr/>
      <dgm:t>
        <a:bodyPr/>
        <a:lstStyle/>
        <a:p>
          <a:pPr rtl="0"/>
          <a:r>
            <a:rPr lang="en-US" smtClean="0"/>
            <a:t>Customizable Dashboards</a:t>
          </a:r>
          <a:endParaRPr lang="en-US"/>
        </a:p>
      </dgm:t>
    </dgm:pt>
    <dgm:pt modelId="{64D2E8A8-F94F-4896-86A8-1337E8394385}" type="parTrans" cxnId="{9CE64336-4092-40B6-B11E-0AD80DB6C55B}">
      <dgm:prSet/>
      <dgm:spPr/>
      <dgm:t>
        <a:bodyPr/>
        <a:lstStyle/>
        <a:p>
          <a:endParaRPr lang="en-US"/>
        </a:p>
      </dgm:t>
    </dgm:pt>
    <dgm:pt modelId="{4545AC26-276D-4159-8455-3A122CE99D90}" type="sibTrans" cxnId="{9CE64336-4092-40B6-B11E-0AD80DB6C55B}">
      <dgm:prSet/>
      <dgm:spPr/>
      <dgm:t>
        <a:bodyPr/>
        <a:lstStyle/>
        <a:p>
          <a:endParaRPr lang="en-US"/>
        </a:p>
      </dgm:t>
    </dgm:pt>
    <dgm:pt modelId="{0B438914-93C8-447E-8593-8AAC5721B841}">
      <dgm:prSet/>
      <dgm:spPr/>
      <dgm:t>
        <a:bodyPr/>
        <a:lstStyle/>
        <a:p>
          <a:pPr rtl="0"/>
          <a:r>
            <a:rPr lang="en-US" smtClean="0"/>
            <a:t>Excel reports using MOSS</a:t>
          </a:r>
          <a:endParaRPr lang="en-US"/>
        </a:p>
      </dgm:t>
    </dgm:pt>
    <dgm:pt modelId="{ADFEF07D-A0D6-4707-97E4-C1CABEC5B2E7}" type="parTrans" cxnId="{2DFDB2C4-8CD5-4063-A0E1-CC9A1E586821}">
      <dgm:prSet/>
      <dgm:spPr/>
      <dgm:t>
        <a:bodyPr/>
        <a:lstStyle/>
        <a:p>
          <a:endParaRPr lang="en-US"/>
        </a:p>
      </dgm:t>
    </dgm:pt>
    <dgm:pt modelId="{C0DB548B-541D-4270-9E88-21561E2651C0}" type="sibTrans" cxnId="{2DFDB2C4-8CD5-4063-A0E1-CC9A1E586821}">
      <dgm:prSet/>
      <dgm:spPr/>
      <dgm:t>
        <a:bodyPr/>
        <a:lstStyle/>
        <a:p>
          <a:endParaRPr lang="en-US"/>
        </a:p>
      </dgm:t>
    </dgm:pt>
    <dgm:pt modelId="{D0DB2D24-3243-4A87-AE4B-79198176C635}">
      <dgm:prSet/>
      <dgm:spPr/>
      <dgm:t>
        <a:bodyPr/>
        <a:lstStyle/>
        <a:p>
          <a:pPr rtl="0"/>
          <a:r>
            <a:rPr lang="en-US" smtClean="0"/>
            <a:t>Relational warehouse</a:t>
          </a:r>
          <a:endParaRPr lang="en-US"/>
        </a:p>
      </dgm:t>
    </dgm:pt>
    <dgm:pt modelId="{7ED306CE-2328-4916-A8A3-50B781493A68}" type="parTrans" cxnId="{811E9D19-B229-4D45-9227-42C936F813D5}">
      <dgm:prSet/>
      <dgm:spPr/>
      <dgm:t>
        <a:bodyPr/>
        <a:lstStyle/>
        <a:p>
          <a:endParaRPr lang="en-US"/>
        </a:p>
      </dgm:t>
    </dgm:pt>
    <dgm:pt modelId="{0D2B7641-3BE8-4145-A92C-627ABF6EEBA9}" type="sibTrans" cxnId="{811E9D19-B229-4D45-9227-42C936F813D5}">
      <dgm:prSet/>
      <dgm:spPr/>
      <dgm:t>
        <a:bodyPr/>
        <a:lstStyle/>
        <a:p>
          <a:endParaRPr lang="en-US"/>
        </a:p>
      </dgm:t>
    </dgm:pt>
    <dgm:pt modelId="{9349DD06-3EDE-44AC-85F2-5230CF3B9631}">
      <dgm:prSet/>
      <dgm:spPr/>
      <dgm:t>
        <a:bodyPr/>
        <a:lstStyle/>
        <a:p>
          <a:pPr rtl="0"/>
          <a:r>
            <a:rPr lang="en-US" smtClean="0"/>
            <a:t>Excel reporting</a:t>
          </a:r>
          <a:endParaRPr lang="en-US"/>
        </a:p>
      </dgm:t>
    </dgm:pt>
    <dgm:pt modelId="{EAC7E706-96B2-4112-8DE0-7DF60FB5B792}" type="parTrans" cxnId="{4206A17E-0587-4A2B-9877-A518A9280EB4}">
      <dgm:prSet/>
      <dgm:spPr/>
      <dgm:t>
        <a:bodyPr/>
        <a:lstStyle/>
        <a:p>
          <a:endParaRPr lang="en-US"/>
        </a:p>
      </dgm:t>
    </dgm:pt>
    <dgm:pt modelId="{395989E2-DA2D-4042-9CF8-74B7A94A61A6}" type="sibTrans" cxnId="{4206A17E-0587-4A2B-9877-A518A9280EB4}">
      <dgm:prSet/>
      <dgm:spPr/>
      <dgm:t>
        <a:bodyPr/>
        <a:lstStyle/>
        <a:p>
          <a:endParaRPr lang="en-US"/>
        </a:p>
      </dgm:t>
    </dgm:pt>
    <dgm:pt modelId="{02B100EC-A06F-4745-B407-926CA263F448}" type="pres">
      <dgm:prSet presAssocID="{673EE920-4FFC-4C7A-88F4-41D611CC16A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32664-2318-4C87-8034-8A403F1F604E}" type="pres">
      <dgm:prSet presAssocID="{8D91AEF2-9AA2-4945-9EFD-2D6B33E4897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B8EC8F-8B13-4585-A6D2-E976A6E9C5F6}" type="pres">
      <dgm:prSet presAssocID="{4545AC26-276D-4159-8455-3A122CE99D90}" presName="sibTrans" presStyleCnt="0"/>
      <dgm:spPr/>
    </dgm:pt>
    <dgm:pt modelId="{001829C5-95C8-47C5-8DD2-C333653E2A90}" type="pres">
      <dgm:prSet presAssocID="{0B438914-93C8-447E-8593-8AAC5721B84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9FDB40-C04C-4425-972B-39C0F8250595}" type="pres">
      <dgm:prSet presAssocID="{C0DB548B-541D-4270-9E88-21561E2651C0}" presName="sibTrans" presStyleCnt="0"/>
      <dgm:spPr/>
    </dgm:pt>
    <dgm:pt modelId="{3A784EFF-410C-462E-A04C-2588312DB449}" type="pres">
      <dgm:prSet presAssocID="{D0DB2D24-3243-4A87-AE4B-79198176C63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B64B92-704D-4528-8F7A-D8C9465AB183}" type="pres">
      <dgm:prSet presAssocID="{0D2B7641-3BE8-4145-A92C-627ABF6EEBA9}" presName="sibTrans" presStyleCnt="0"/>
      <dgm:spPr/>
    </dgm:pt>
    <dgm:pt modelId="{95EBFCBA-1A94-4322-B819-E586B2C39E9F}" type="pres">
      <dgm:prSet presAssocID="{9349DD06-3EDE-44AC-85F2-5230CF3B963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E64336-4092-40B6-B11E-0AD80DB6C55B}" srcId="{673EE920-4FFC-4C7A-88F4-41D611CC16A0}" destId="{8D91AEF2-9AA2-4945-9EFD-2D6B33E4897F}" srcOrd="0" destOrd="0" parTransId="{64D2E8A8-F94F-4896-86A8-1337E8394385}" sibTransId="{4545AC26-276D-4159-8455-3A122CE99D90}"/>
    <dgm:cxn modelId="{2DFDB2C4-8CD5-4063-A0E1-CC9A1E586821}" srcId="{673EE920-4FFC-4C7A-88F4-41D611CC16A0}" destId="{0B438914-93C8-447E-8593-8AAC5721B841}" srcOrd="1" destOrd="0" parTransId="{ADFEF07D-A0D6-4707-97E4-C1CABEC5B2E7}" sibTransId="{C0DB548B-541D-4270-9E88-21561E2651C0}"/>
    <dgm:cxn modelId="{4206A17E-0587-4A2B-9877-A518A9280EB4}" srcId="{673EE920-4FFC-4C7A-88F4-41D611CC16A0}" destId="{9349DD06-3EDE-44AC-85F2-5230CF3B9631}" srcOrd="3" destOrd="0" parTransId="{EAC7E706-96B2-4112-8DE0-7DF60FB5B792}" sibTransId="{395989E2-DA2D-4042-9CF8-74B7A94A61A6}"/>
    <dgm:cxn modelId="{A87D43D2-53E4-407E-8A8E-67AD1FCC0D2D}" type="presOf" srcId="{673EE920-4FFC-4C7A-88F4-41D611CC16A0}" destId="{02B100EC-A06F-4745-B407-926CA263F448}" srcOrd="0" destOrd="0" presId="urn:microsoft.com/office/officeart/2005/8/layout/default"/>
    <dgm:cxn modelId="{C27A4838-BA28-4DAC-A39A-B7F64924198B}" type="presOf" srcId="{0B438914-93C8-447E-8593-8AAC5721B841}" destId="{001829C5-95C8-47C5-8DD2-C333653E2A90}" srcOrd="0" destOrd="0" presId="urn:microsoft.com/office/officeart/2005/8/layout/default"/>
    <dgm:cxn modelId="{ACCCCFE1-5270-43FB-A8AA-F0688DE81896}" type="presOf" srcId="{D0DB2D24-3243-4A87-AE4B-79198176C635}" destId="{3A784EFF-410C-462E-A04C-2588312DB449}" srcOrd="0" destOrd="0" presId="urn:microsoft.com/office/officeart/2005/8/layout/default"/>
    <dgm:cxn modelId="{582D2A27-8DAE-45CA-8BA1-7477AB6D873A}" type="presOf" srcId="{9349DD06-3EDE-44AC-85F2-5230CF3B9631}" destId="{95EBFCBA-1A94-4322-B819-E586B2C39E9F}" srcOrd="0" destOrd="0" presId="urn:microsoft.com/office/officeart/2005/8/layout/default"/>
    <dgm:cxn modelId="{811E9D19-B229-4D45-9227-42C936F813D5}" srcId="{673EE920-4FFC-4C7A-88F4-41D611CC16A0}" destId="{D0DB2D24-3243-4A87-AE4B-79198176C635}" srcOrd="2" destOrd="0" parTransId="{7ED306CE-2328-4916-A8A3-50B781493A68}" sibTransId="{0D2B7641-3BE8-4145-A92C-627ABF6EEBA9}"/>
    <dgm:cxn modelId="{CD4D590B-E256-4699-AC95-925141F9BCBC}" type="presOf" srcId="{8D91AEF2-9AA2-4945-9EFD-2D6B33E4897F}" destId="{0F032664-2318-4C87-8034-8A403F1F604E}" srcOrd="0" destOrd="0" presId="urn:microsoft.com/office/officeart/2005/8/layout/default"/>
    <dgm:cxn modelId="{13CCF297-077C-4638-ACA5-275891853792}" type="presParOf" srcId="{02B100EC-A06F-4745-B407-926CA263F448}" destId="{0F032664-2318-4C87-8034-8A403F1F604E}" srcOrd="0" destOrd="0" presId="urn:microsoft.com/office/officeart/2005/8/layout/default"/>
    <dgm:cxn modelId="{FB56B1D4-04BE-4DFB-BE40-01B05DD5EA34}" type="presParOf" srcId="{02B100EC-A06F-4745-B407-926CA263F448}" destId="{44B8EC8F-8B13-4585-A6D2-E976A6E9C5F6}" srcOrd="1" destOrd="0" presId="urn:microsoft.com/office/officeart/2005/8/layout/default"/>
    <dgm:cxn modelId="{F109E167-5279-4223-A474-ECC3302AE510}" type="presParOf" srcId="{02B100EC-A06F-4745-B407-926CA263F448}" destId="{001829C5-95C8-47C5-8DD2-C333653E2A90}" srcOrd="2" destOrd="0" presId="urn:microsoft.com/office/officeart/2005/8/layout/default"/>
    <dgm:cxn modelId="{7AA8BA31-F491-40D6-91EB-6ABF50139A4A}" type="presParOf" srcId="{02B100EC-A06F-4745-B407-926CA263F448}" destId="{C69FDB40-C04C-4425-972B-39C0F8250595}" srcOrd="3" destOrd="0" presId="urn:microsoft.com/office/officeart/2005/8/layout/default"/>
    <dgm:cxn modelId="{D9AE2B11-69FC-4F49-B8C2-51A9D34249CC}" type="presParOf" srcId="{02B100EC-A06F-4745-B407-926CA263F448}" destId="{3A784EFF-410C-462E-A04C-2588312DB449}" srcOrd="4" destOrd="0" presId="urn:microsoft.com/office/officeart/2005/8/layout/default"/>
    <dgm:cxn modelId="{22A7E917-9362-4D95-96AD-CF6BB68636EB}" type="presParOf" srcId="{02B100EC-A06F-4745-B407-926CA263F448}" destId="{D8B64B92-704D-4528-8F7A-D8C9465AB183}" srcOrd="5" destOrd="0" presId="urn:microsoft.com/office/officeart/2005/8/layout/default"/>
    <dgm:cxn modelId="{D4E55636-8202-4AB2-85AF-4AE1B4C4EE0C}" type="presParOf" srcId="{02B100EC-A06F-4745-B407-926CA263F448}" destId="{95EBFCBA-1A94-4322-B819-E586B2C39E9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919B2F-B1E1-4ECE-9894-FB3122E63E88}" type="doc">
      <dgm:prSet loTypeId="urn:microsoft.com/office/officeart/2005/8/layout/vList2" loCatId="list" qsTypeId="urn:microsoft.com/office/officeart/2005/8/quickstyle/3d1" qsCatId="3D" csTypeId="urn:microsoft.com/office/officeart/2005/8/colors/colorful1#5" csCatId="colorful" phldr="1"/>
      <dgm:spPr/>
      <dgm:t>
        <a:bodyPr/>
        <a:lstStyle/>
        <a:p>
          <a:endParaRPr lang="en-US"/>
        </a:p>
      </dgm:t>
    </dgm:pt>
    <dgm:pt modelId="{3EC397B1-C274-4F64-82F6-9D09D521F1CA}">
      <dgm:prSet/>
      <dgm:spPr/>
      <dgm:t>
        <a:bodyPr/>
        <a:lstStyle/>
        <a:p>
          <a:pPr rtl="0"/>
          <a:r>
            <a:rPr lang="en-US" dirty="0" smtClean="0"/>
            <a:t>Gated check-in</a:t>
          </a:r>
          <a:endParaRPr lang="en-US" dirty="0"/>
        </a:p>
      </dgm:t>
    </dgm:pt>
    <dgm:pt modelId="{32921D8D-06E0-440F-B64C-B22CA1765981}" type="parTrans" cxnId="{F50D1DD6-465C-4935-A7E3-BCF47E1B7CCE}">
      <dgm:prSet/>
      <dgm:spPr/>
      <dgm:t>
        <a:bodyPr/>
        <a:lstStyle/>
        <a:p>
          <a:endParaRPr lang="en-US"/>
        </a:p>
      </dgm:t>
    </dgm:pt>
    <dgm:pt modelId="{608DEB41-E647-42B1-A6A0-6D9152D5EC1F}" type="sibTrans" cxnId="{F50D1DD6-465C-4935-A7E3-BCF47E1B7CCE}">
      <dgm:prSet/>
      <dgm:spPr/>
      <dgm:t>
        <a:bodyPr/>
        <a:lstStyle/>
        <a:p>
          <a:endParaRPr lang="en-US"/>
        </a:p>
      </dgm:t>
    </dgm:pt>
    <dgm:pt modelId="{F69E464B-3F27-47BE-A114-A463C43B74F3}">
      <dgm:prSet/>
      <dgm:spPr/>
      <dgm:t>
        <a:bodyPr/>
        <a:lstStyle/>
        <a:p>
          <a:pPr rtl="0"/>
          <a:r>
            <a:rPr lang="en-US" dirty="0" smtClean="0"/>
            <a:t>Essential for large teams &amp; few branches.</a:t>
          </a:r>
          <a:endParaRPr lang="en-US" dirty="0"/>
        </a:p>
      </dgm:t>
    </dgm:pt>
    <dgm:pt modelId="{DA36027C-0A1A-440E-BF31-19CBACFFE0AC}" type="parTrans" cxnId="{4CD41260-DBBB-412D-8025-21214BB53B3A}">
      <dgm:prSet/>
      <dgm:spPr/>
      <dgm:t>
        <a:bodyPr/>
        <a:lstStyle/>
        <a:p>
          <a:endParaRPr lang="en-US"/>
        </a:p>
      </dgm:t>
    </dgm:pt>
    <dgm:pt modelId="{5C1432CC-374C-48AC-B9FA-123A5E1BB048}" type="sibTrans" cxnId="{4CD41260-DBBB-412D-8025-21214BB53B3A}">
      <dgm:prSet/>
      <dgm:spPr/>
      <dgm:t>
        <a:bodyPr/>
        <a:lstStyle/>
        <a:p>
          <a:endParaRPr lang="en-US"/>
        </a:p>
      </dgm:t>
    </dgm:pt>
    <dgm:pt modelId="{9A000084-B6C4-40F1-894C-29BC859463C0}">
      <dgm:prSet/>
      <dgm:spPr/>
      <dgm:t>
        <a:bodyPr/>
        <a:lstStyle/>
        <a:p>
          <a:pPr rtl="0"/>
          <a:r>
            <a:rPr lang="en-US" dirty="0" smtClean="0"/>
            <a:t>Layer Diagram Validation</a:t>
          </a:r>
          <a:endParaRPr lang="en-US" dirty="0"/>
        </a:p>
      </dgm:t>
    </dgm:pt>
    <dgm:pt modelId="{7E273E85-8034-476B-970D-E92A12C7BFFB}" type="parTrans" cxnId="{662A79F1-DBEC-42A5-8F94-0EA1DAF7CDCF}">
      <dgm:prSet/>
      <dgm:spPr/>
      <dgm:t>
        <a:bodyPr/>
        <a:lstStyle/>
        <a:p>
          <a:endParaRPr lang="en-US"/>
        </a:p>
      </dgm:t>
    </dgm:pt>
    <dgm:pt modelId="{0F1D05F7-B6FD-4064-A674-DB580F23F7B6}" type="sibTrans" cxnId="{662A79F1-DBEC-42A5-8F94-0EA1DAF7CDCF}">
      <dgm:prSet/>
      <dgm:spPr/>
      <dgm:t>
        <a:bodyPr/>
        <a:lstStyle/>
        <a:p>
          <a:endParaRPr lang="en-US"/>
        </a:p>
      </dgm:t>
    </dgm:pt>
    <dgm:pt modelId="{B59122DD-E8A6-4CEC-B318-EC8BA7B9070F}">
      <dgm:prSet/>
      <dgm:spPr/>
      <dgm:t>
        <a:bodyPr/>
        <a:lstStyle/>
        <a:p>
          <a:pPr rtl="0"/>
          <a:r>
            <a:rPr lang="en-US" dirty="0" smtClean="0"/>
            <a:t>Distributed build</a:t>
          </a:r>
          <a:endParaRPr lang="en-US" dirty="0"/>
        </a:p>
      </dgm:t>
    </dgm:pt>
    <dgm:pt modelId="{B9E8578A-F0F4-40B9-9633-F9118C4F6BE1}" type="parTrans" cxnId="{46A39E71-189D-4D1F-9E70-56994DD9F7FC}">
      <dgm:prSet/>
      <dgm:spPr/>
      <dgm:t>
        <a:bodyPr/>
        <a:lstStyle/>
        <a:p>
          <a:endParaRPr lang="en-US"/>
        </a:p>
      </dgm:t>
    </dgm:pt>
    <dgm:pt modelId="{686F2DB8-39DD-4EF8-8EE0-03108586024F}" type="sibTrans" cxnId="{46A39E71-189D-4D1F-9E70-56994DD9F7FC}">
      <dgm:prSet/>
      <dgm:spPr/>
      <dgm:t>
        <a:bodyPr/>
        <a:lstStyle/>
        <a:p>
          <a:endParaRPr lang="en-US"/>
        </a:p>
      </dgm:t>
    </dgm:pt>
    <dgm:pt modelId="{09705582-2197-43F4-A04E-339C3D4A628C}">
      <dgm:prSet/>
      <dgm:spPr/>
      <dgm:t>
        <a:bodyPr/>
        <a:lstStyle/>
        <a:p>
          <a:pPr rtl="0"/>
          <a:r>
            <a:rPr lang="en-US" dirty="0" smtClean="0"/>
            <a:t>Faster builds, faster iterations</a:t>
          </a:r>
          <a:endParaRPr lang="en-US" dirty="0"/>
        </a:p>
      </dgm:t>
    </dgm:pt>
    <dgm:pt modelId="{8AD7317C-C1A5-4076-A520-2DB54E90D08A}" type="parTrans" cxnId="{4DA7F6E9-DB51-40ED-ABBF-8F5FD75E479D}">
      <dgm:prSet/>
      <dgm:spPr/>
      <dgm:t>
        <a:bodyPr/>
        <a:lstStyle/>
        <a:p>
          <a:endParaRPr lang="en-US"/>
        </a:p>
      </dgm:t>
    </dgm:pt>
    <dgm:pt modelId="{8942172B-F51A-4FAC-9275-E90D64151BA8}" type="sibTrans" cxnId="{4DA7F6E9-DB51-40ED-ABBF-8F5FD75E479D}">
      <dgm:prSet/>
      <dgm:spPr/>
      <dgm:t>
        <a:bodyPr/>
        <a:lstStyle/>
        <a:p>
          <a:endParaRPr lang="en-US"/>
        </a:p>
      </dgm:t>
    </dgm:pt>
    <dgm:pt modelId="{D5C9C184-D749-462B-88A6-8E7D04F361C0}">
      <dgm:prSet/>
      <dgm:spPr/>
      <dgm:t>
        <a:bodyPr/>
        <a:lstStyle/>
        <a:p>
          <a:pPr rtl="0"/>
          <a:r>
            <a:rPr lang="en-US" dirty="0" err="1" smtClean="0"/>
            <a:t>Shelveset</a:t>
          </a:r>
          <a:r>
            <a:rPr lang="en-US" dirty="0" smtClean="0"/>
            <a:t> build</a:t>
          </a:r>
          <a:endParaRPr lang="en-US" dirty="0"/>
        </a:p>
      </dgm:t>
    </dgm:pt>
    <dgm:pt modelId="{0AF1209F-DB91-4879-91E5-19CBF93CD935}" type="parTrans" cxnId="{84DF2FAD-2380-40B6-BBBB-5C94F36F671A}">
      <dgm:prSet/>
      <dgm:spPr/>
      <dgm:t>
        <a:bodyPr/>
        <a:lstStyle/>
        <a:p>
          <a:endParaRPr lang="en-US"/>
        </a:p>
      </dgm:t>
    </dgm:pt>
    <dgm:pt modelId="{EB236A02-DA03-47AB-BE69-2C92CBD72CF0}" type="sibTrans" cxnId="{84DF2FAD-2380-40B6-BBBB-5C94F36F671A}">
      <dgm:prSet/>
      <dgm:spPr/>
      <dgm:t>
        <a:bodyPr/>
        <a:lstStyle/>
        <a:p>
          <a:endParaRPr lang="en-US"/>
        </a:p>
      </dgm:t>
    </dgm:pt>
    <dgm:pt modelId="{A796F7B5-EB43-489A-B7DA-B588E6D53B3A}">
      <dgm:prSet/>
      <dgm:spPr/>
      <dgm:t>
        <a:bodyPr/>
        <a:lstStyle/>
        <a:p>
          <a:pPr rtl="0"/>
          <a:r>
            <a:rPr lang="en-US" dirty="0" smtClean="0"/>
            <a:t>Integration validation without risking the build.</a:t>
          </a:r>
          <a:endParaRPr lang="en-US" dirty="0"/>
        </a:p>
      </dgm:t>
    </dgm:pt>
    <dgm:pt modelId="{F00B831E-500D-49C9-824F-DC4650ADCFB0}" type="parTrans" cxnId="{B7CD65AF-9CC8-4551-9271-7BECA766E76A}">
      <dgm:prSet/>
      <dgm:spPr/>
      <dgm:t>
        <a:bodyPr/>
        <a:lstStyle/>
        <a:p>
          <a:endParaRPr lang="en-US"/>
        </a:p>
      </dgm:t>
    </dgm:pt>
    <dgm:pt modelId="{24996022-6214-43CA-A799-4C49BFBCEA89}" type="sibTrans" cxnId="{B7CD65AF-9CC8-4551-9271-7BECA766E76A}">
      <dgm:prSet/>
      <dgm:spPr/>
      <dgm:t>
        <a:bodyPr/>
        <a:lstStyle/>
        <a:p>
          <a:endParaRPr lang="en-US"/>
        </a:p>
      </dgm:t>
    </dgm:pt>
    <dgm:pt modelId="{85CA3765-56FC-41C4-8904-08F4E918BB59}">
      <dgm:prSet/>
      <dgm:spPr/>
      <dgm:t>
        <a:bodyPr/>
        <a:lstStyle/>
        <a:p>
          <a:pPr rtl="0"/>
          <a:r>
            <a:rPr lang="en-US" dirty="0" smtClean="0"/>
            <a:t>Build notifications</a:t>
          </a:r>
          <a:endParaRPr lang="en-US" dirty="0"/>
        </a:p>
      </dgm:t>
    </dgm:pt>
    <dgm:pt modelId="{7598FC4E-D52E-4093-8323-0A34B31CADB4}" type="parTrans" cxnId="{E9263C42-F044-4673-BE8C-1221ACE5A9EC}">
      <dgm:prSet/>
      <dgm:spPr/>
      <dgm:t>
        <a:bodyPr/>
        <a:lstStyle/>
        <a:p>
          <a:endParaRPr lang="en-US"/>
        </a:p>
      </dgm:t>
    </dgm:pt>
    <dgm:pt modelId="{0FDD7A14-CF96-47D9-A2E6-85E25B99C6FD}" type="sibTrans" cxnId="{E9263C42-F044-4673-BE8C-1221ACE5A9EC}">
      <dgm:prSet/>
      <dgm:spPr/>
      <dgm:t>
        <a:bodyPr/>
        <a:lstStyle/>
        <a:p>
          <a:endParaRPr lang="en-US"/>
        </a:p>
      </dgm:t>
    </dgm:pt>
    <dgm:pt modelId="{BABAF1A6-24B6-48BB-8F42-A25810420B2B}">
      <dgm:prSet/>
      <dgm:spPr/>
      <dgm:t>
        <a:bodyPr/>
        <a:lstStyle/>
        <a:p>
          <a:pPr rtl="0"/>
          <a:r>
            <a:rPr lang="en-US" dirty="0" smtClean="0"/>
            <a:t>Tray app for instant notification</a:t>
          </a:r>
          <a:endParaRPr lang="en-US" dirty="0"/>
        </a:p>
      </dgm:t>
    </dgm:pt>
    <dgm:pt modelId="{43A4D22E-49C0-4C4E-87EB-94DAE0B0167A}" type="parTrans" cxnId="{98857249-79C9-4459-9FEB-D458E8F5EEAF}">
      <dgm:prSet/>
      <dgm:spPr/>
      <dgm:t>
        <a:bodyPr/>
        <a:lstStyle/>
        <a:p>
          <a:endParaRPr lang="en-US"/>
        </a:p>
      </dgm:t>
    </dgm:pt>
    <dgm:pt modelId="{ADD9BF34-A1BF-4A69-BA90-52BDF7C747EB}" type="sibTrans" cxnId="{98857249-79C9-4459-9FEB-D458E8F5EEAF}">
      <dgm:prSet/>
      <dgm:spPr/>
      <dgm:t>
        <a:bodyPr/>
        <a:lstStyle/>
        <a:p>
          <a:endParaRPr lang="en-US"/>
        </a:p>
      </dgm:t>
    </dgm:pt>
    <dgm:pt modelId="{05E4A130-D4EC-4BFD-8194-88E71CE6E36D}">
      <dgm:prSet/>
      <dgm:spPr/>
      <dgm:t>
        <a:bodyPr/>
        <a:lstStyle/>
        <a:p>
          <a:pPr rtl="0"/>
          <a:r>
            <a:rPr lang="en-US" dirty="0" smtClean="0"/>
            <a:t>Build Details View with links to errors/warnings</a:t>
          </a:r>
          <a:endParaRPr lang="en-US" dirty="0"/>
        </a:p>
      </dgm:t>
    </dgm:pt>
    <dgm:pt modelId="{CC4AB8BB-B29D-4EEA-9B5C-30B7D75E0940}" type="parTrans" cxnId="{D52A6BF5-DA07-4041-A9CA-1D1D6AC7B5EB}">
      <dgm:prSet/>
      <dgm:spPr/>
      <dgm:t>
        <a:bodyPr/>
        <a:lstStyle/>
        <a:p>
          <a:endParaRPr lang="en-US"/>
        </a:p>
      </dgm:t>
    </dgm:pt>
    <dgm:pt modelId="{9D6CE40B-C40C-41E7-9E09-F2A32F975317}" type="sibTrans" cxnId="{D52A6BF5-DA07-4041-A9CA-1D1D6AC7B5EB}">
      <dgm:prSet/>
      <dgm:spPr/>
      <dgm:t>
        <a:bodyPr/>
        <a:lstStyle/>
        <a:p>
          <a:endParaRPr lang="en-US"/>
        </a:p>
      </dgm:t>
    </dgm:pt>
    <dgm:pt modelId="{C8CF10F8-1D99-4F76-A238-418AB5F4D3D8}">
      <dgm:prSet/>
      <dgm:spPr/>
      <dgm:t>
        <a:bodyPr/>
        <a:lstStyle/>
        <a:p>
          <a:pPr rtl="0"/>
          <a:r>
            <a:rPr lang="en-US" dirty="0" smtClean="0"/>
            <a:t>Direct navigation to problem source</a:t>
          </a:r>
          <a:endParaRPr lang="en-US" dirty="0"/>
        </a:p>
      </dgm:t>
    </dgm:pt>
    <dgm:pt modelId="{E6D6730E-3C11-4B4E-A7B1-0EB70F123CD8}" type="parTrans" cxnId="{BB25D6AB-E613-47A2-9239-9EE763597AB3}">
      <dgm:prSet/>
      <dgm:spPr/>
      <dgm:t>
        <a:bodyPr/>
        <a:lstStyle/>
        <a:p>
          <a:endParaRPr lang="en-US"/>
        </a:p>
      </dgm:t>
    </dgm:pt>
    <dgm:pt modelId="{9580A51E-3763-49A5-8F9E-3A829393F531}" type="sibTrans" cxnId="{BB25D6AB-E613-47A2-9239-9EE763597AB3}">
      <dgm:prSet/>
      <dgm:spPr/>
      <dgm:t>
        <a:bodyPr/>
        <a:lstStyle/>
        <a:p>
          <a:endParaRPr lang="en-US"/>
        </a:p>
      </dgm:t>
    </dgm:pt>
    <dgm:pt modelId="{65A9437F-4EBA-4B8E-B678-A616EE0944C7}">
      <dgm:prSet/>
      <dgm:spPr/>
      <dgm:t>
        <a:bodyPr/>
        <a:lstStyle/>
        <a:p>
          <a:pPr rtl="0"/>
          <a:r>
            <a:rPr lang="en-US" dirty="0" smtClean="0"/>
            <a:t>Ensure designed architecture is met</a:t>
          </a:r>
          <a:endParaRPr lang="en-US" dirty="0"/>
        </a:p>
      </dgm:t>
    </dgm:pt>
    <dgm:pt modelId="{65B1C693-B6A5-47F8-8085-BDE29DBB88C5}" type="parTrans" cxnId="{116460D9-CD35-4D32-9A24-E623C2D1F495}">
      <dgm:prSet/>
      <dgm:spPr/>
      <dgm:t>
        <a:bodyPr/>
        <a:lstStyle/>
        <a:p>
          <a:endParaRPr lang="en-US"/>
        </a:p>
      </dgm:t>
    </dgm:pt>
    <dgm:pt modelId="{431A3112-C52F-43BB-95F6-AE9AF3747ADB}" type="sibTrans" cxnId="{116460D9-CD35-4D32-9A24-E623C2D1F495}">
      <dgm:prSet/>
      <dgm:spPr/>
      <dgm:t>
        <a:bodyPr/>
        <a:lstStyle/>
        <a:p>
          <a:endParaRPr lang="en-US"/>
        </a:p>
      </dgm:t>
    </dgm:pt>
    <dgm:pt modelId="{EAE9AECB-E569-4B41-B9C2-EE83AA2C502B}" type="pres">
      <dgm:prSet presAssocID="{20919B2F-B1E1-4ECE-9894-FB3122E63E8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873276-3DE6-47CB-B274-D0394C816747}" type="pres">
      <dgm:prSet presAssocID="{3EC397B1-C274-4F64-82F6-9D09D521F1CA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5996D9-EDE0-4556-90FA-5B130AB87BB3}" type="pres">
      <dgm:prSet presAssocID="{3EC397B1-C274-4F64-82F6-9D09D521F1CA}" presName="childTex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0BD38-16B6-4681-91E1-686F8985F52D}" type="pres">
      <dgm:prSet presAssocID="{9A000084-B6C4-40F1-894C-29BC859463C0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CD0651-1382-4C6B-B5BA-C1005E483B53}" type="pres">
      <dgm:prSet presAssocID="{9A000084-B6C4-40F1-894C-29BC859463C0}" presName="childTex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DE23A3-4D8A-46F9-8A02-83E0D7E70011}" type="pres">
      <dgm:prSet presAssocID="{B59122DD-E8A6-4CEC-B318-EC8BA7B9070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612EDF-90E3-4CAB-A56A-2FBA5B042271}" type="pres">
      <dgm:prSet presAssocID="{B59122DD-E8A6-4CEC-B318-EC8BA7B9070F}" presName="childTex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8982E-BD9D-4930-A201-A6E582FAECB8}" type="pres">
      <dgm:prSet presAssocID="{D5C9C184-D749-462B-88A6-8E7D04F361C0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CF4FA-04AE-4200-8B16-FCD8DE72A490}" type="pres">
      <dgm:prSet presAssocID="{D5C9C184-D749-462B-88A6-8E7D04F361C0}" presName="childTex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1CE64-FA1A-41B6-8BEC-3F19E57C1A88}" type="pres">
      <dgm:prSet presAssocID="{85CA3765-56FC-41C4-8904-08F4E918BB5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0FE242-274B-400C-92F2-A089FAE0DC4F}" type="pres">
      <dgm:prSet presAssocID="{85CA3765-56FC-41C4-8904-08F4E918BB59}" presName="childTex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386BA4-AA4C-4358-86DF-63AA84CB4865}" type="pres">
      <dgm:prSet presAssocID="{05E4A130-D4EC-4BFD-8194-88E71CE6E36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681C2-2EB4-4A0D-83E3-0EE2DA4E620D}" type="pres">
      <dgm:prSet presAssocID="{05E4A130-D4EC-4BFD-8194-88E71CE6E36D}" presName="childTex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44D6C7-FCE8-440F-9465-80F71E061690}" type="presOf" srcId="{9A000084-B6C4-40F1-894C-29BC859463C0}" destId="{87D0BD38-16B6-4681-91E1-686F8985F52D}" srcOrd="0" destOrd="0" presId="urn:microsoft.com/office/officeart/2005/8/layout/vList2"/>
    <dgm:cxn modelId="{8A8D0D98-0565-491C-B69A-771525FD0161}" type="presOf" srcId="{65A9437F-4EBA-4B8E-B678-A616EE0944C7}" destId="{F9CD0651-1382-4C6B-B5BA-C1005E483B53}" srcOrd="0" destOrd="0" presId="urn:microsoft.com/office/officeart/2005/8/layout/vList2"/>
    <dgm:cxn modelId="{F50D1DD6-465C-4935-A7E3-BCF47E1B7CCE}" srcId="{20919B2F-B1E1-4ECE-9894-FB3122E63E88}" destId="{3EC397B1-C274-4F64-82F6-9D09D521F1CA}" srcOrd="0" destOrd="0" parTransId="{32921D8D-06E0-440F-B64C-B22CA1765981}" sibTransId="{608DEB41-E647-42B1-A6A0-6D9152D5EC1F}"/>
    <dgm:cxn modelId="{FBAE1540-3342-4DD3-A826-45B5A0B1C286}" type="presOf" srcId="{09705582-2197-43F4-A04E-339C3D4A628C}" destId="{1C612EDF-90E3-4CAB-A56A-2FBA5B042271}" srcOrd="0" destOrd="0" presId="urn:microsoft.com/office/officeart/2005/8/layout/vList2"/>
    <dgm:cxn modelId="{2399C5DE-C6F0-4006-8A78-26A2E746C979}" type="presOf" srcId="{85CA3765-56FC-41C4-8904-08F4E918BB59}" destId="{7DE1CE64-FA1A-41B6-8BEC-3F19E57C1A88}" srcOrd="0" destOrd="0" presId="urn:microsoft.com/office/officeart/2005/8/layout/vList2"/>
    <dgm:cxn modelId="{662A79F1-DBEC-42A5-8F94-0EA1DAF7CDCF}" srcId="{20919B2F-B1E1-4ECE-9894-FB3122E63E88}" destId="{9A000084-B6C4-40F1-894C-29BC859463C0}" srcOrd="1" destOrd="0" parTransId="{7E273E85-8034-476B-970D-E92A12C7BFFB}" sibTransId="{0F1D05F7-B6FD-4064-A674-DB580F23F7B6}"/>
    <dgm:cxn modelId="{E9263C42-F044-4673-BE8C-1221ACE5A9EC}" srcId="{20919B2F-B1E1-4ECE-9894-FB3122E63E88}" destId="{85CA3765-56FC-41C4-8904-08F4E918BB59}" srcOrd="4" destOrd="0" parTransId="{7598FC4E-D52E-4093-8323-0A34B31CADB4}" sibTransId="{0FDD7A14-CF96-47D9-A2E6-85E25B99C6FD}"/>
    <dgm:cxn modelId="{BB25D6AB-E613-47A2-9239-9EE763597AB3}" srcId="{05E4A130-D4EC-4BFD-8194-88E71CE6E36D}" destId="{C8CF10F8-1D99-4F76-A238-418AB5F4D3D8}" srcOrd="0" destOrd="0" parTransId="{E6D6730E-3C11-4B4E-A7B1-0EB70F123CD8}" sibTransId="{9580A51E-3763-49A5-8F9E-3A829393F531}"/>
    <dgm:cxn modelId="{62A108F3-C056-4979-85D5-D6FD86900927}" type="presOf" srcId="{D5C9C184-D749-462B-88A6-8E7D04F361C0}" destId="{48C8982E-BD9D-4930-A201-A6E582FAECB8}" srcOrd="0" destOrd="0" presId="urn:microsoft.com/office/officeart/2005/8/layout/vList2"/>
    <dgm:cxn modelId="{B7CD65AF-9CC8-4551-9271-7BECA766E76A}" srcId="{D5C9C184-D749-462B-88A6-8E7D04F361C0}" destId="{A796F7B5-EB43-489A-B7DA-B588E6D53B3A}" srcOrd="0" destOrd="0" parTransId="{F00B831E-500D-49C9-824F-DC4650ADCFB0}" sibTransId="{24996022-6214-43CA-A799-4C49BFBCEA89}"/>
    <dgm:cxn modelId="{51267861-9A01-41A8-A905-2A4AA634E15D}" type="presOf" srcId="{BABAF1A6-24B6-48BB-8F42-A25810420B2B}" destId="{870FE242-274B-400C-92F2-A089FAE0DC4F}" srcOrd="0" destOrd="0" presId="urn:microsoft.com/office/officeart/2005/8/layout/vList2"/>
    <dgm:cxn modelId="{7A35C8EB-BE97-4D24-86BF-A3EB2E38C8C7}" type="presOf" srcId="{05E4A130-D4EC-4BFD-8194-88E71CE6E36D}" destId="{8C386BA4-AA4C-4358-86DF-63AA84CB4865}" srcOrd="0" destOrd="0" presId="urn:microsoft.com/office/officeart/2005/8/layout/vList2"/>
    <dgm:cxn modelId="{4CD41260-DBBB-412D-8025-21214BB53B3A}" srcId="{3EC397B1-C274-4F64-82F6-9D09D521F1CA}" destId="{F69E464B-3F27-47BE-A114-A463C43B74F3}" srcOrd="0" destOrd="0" parTransId="{DA36027C-0A1A-440E-BF31-19CBACFFE0AC}" sibTransId="{5C1432CC-374C-48AC-B9FA-123A5E1BB048}"/>
    <dgm:cxn modelId="{84DF2FAD-2380-40B6-BBBB-5C94F36F671A}" srcId="{20919B2F-B1E1-4ECE-9894-FB3122E63E88}" destId="{D5C9C184-D749-462B-88A6-8E7D04F361C0}" srcOrd="3" destOrd="0" parTransId="{0AF1209F-DB91-4879-91E5-19CBF93CD935}" sibTransId="{EB236A02-DA03-47AB-BE69-2C92CBD72CF0}"/>
    <dgm:cxn modelId="{98857249-79C9-4459-9FEB-D458E8F5EEAF}" srcId="{85CA3765-56FC-41C4-8904-08F4E918BB59}" destId="{BABAF1A6-24B6-48BB-8F42-A25810420B2B}" srcOrd="0" destOrd="0" parTransId="{43A4D22E-49C0-4C4E-87EB-94DAE0B0167A}" sibTransId="{ADD9BF34-A1BF-4A69-BA90-52BDF7C747EB}"/>
    <dgm:cxn modelId="{46A39E71-189D-4D1F-9E70-56994DD9F7FC}" srcId="{20919B2F-B1E1-4ECE-9894-FB3122E63E88}" destId="{B59122DD-E8A6-4CEC-B318-EC8BA7B9070F}" srcOrd="2" destOrd="0" parTransId="{B9E8578A-F0F4-40B9-9633-F9118C4F6BE1}" sibTransId="{686F2DB8-39DD-4EF8-8EE0-03108586024F}"/>
    <dgm:cxn modelId="{42F7AACE-F0AF-4A74-B72B-5CC7A7F45D16}" type="presOf" srcId="{C8CF10F8-1D99-4F76-A238-418AB5F4D3D8}" destId="{E0F681C2-2EB4-4A0D-83E3-0EE2DA4E620D}" srcOrd="0" destOrd="0" presId="urn:microsoft.com/office/officeart/2005/8/layout/vList2"/>
    <dgm:cxn modelId="{4DA7F6E9-DB51-40ED-ABBF-8F5FD75E479D}" srcId="{B59122DD-E8A6-4CEC-B318-EC8BA7B9070F}" destId="{09705582-2197-43F4-A04E-339C3D4A628C}" srcOrd="0" destOrd="0" parTransId="{8AD7317C-C1A5-4076-A520-2DB54E90D08A}" sibTransId="{8942172B-F51A-4FAC-9275-E90D64151BA8}"/>
    <dgm:cxn modelId="{20992E2F-52D0-4CE3-B3FF-C435A81256A6}" type="presOf" srcId="{20919B2F-B1E1-4ECE-9894-FB3122E63E88}" destId="{EAE9AECB-E569-4B41-B9C2-EE83AA2C502B}" srcOrd="0" destOrd="0" presId="urn:microsoft.com/office/officeart/2005/8/layout/vList2"/>
    <dgm:cxn modelId="{507D5E6E-4EFB-4E27-887E-856194C457CA}" type="presOf" srcId="{F69E464B-3F27-47BE-A114-A463C43B74F3}" destId="{745996D9-EDE0-4556-90FA-5B130AB87BB3}" srcOrd="0" destOrd="0" presId="urn:microsoft.com/office/officeart/2005/8/layout/vList2"/>
    <dgm:cxn modelId="{116460D9-CD35-4D32-9A24-E623C2D1F495}" srcId="{9A000084-B6C4-40F1-894C-29BC859463C0}" destId="{65A9437F-4EBA-4B8E-B678-A616EE0944C7}" srcOrd="0" destOrd="0" parTransId="{65B1C693-B6A5-47F8-8085-BDE29DBB88C5}" sibTransId="{431A3112-C52F-43BB-95F6-AE9AF3747ADB}"/>
    <dgm:cxn modelId="{064AEA37-3B3B-4AAF-9F1C-2B7835071AC2}" type="presOf" srcId="{A796F7B5-EB43-489A-B7DA-B588E6D53B3A}" destId="{54FCF4FA-04AE-4200-8B16-FCD8DE72A490}" srcOrd="0" destOrd="0" presId="urn:microsoft.com/office/officeart/2005/8/layout/vList2"/>
    <dgm:cxn modelId="{D52A6BF5-DA07-4041-A9CA-1D1D6AC7B5EB}" srcId="{20919B2F-B1E1-4ECE-9894-FB3122E63E88}" destId="{05E4A130-D4EC-4BFD-8194-88E71CE6E36D}" srcOrd="5" destOrd="0" parTransId="{CC4AB8BB-B29D-4EEA-9B5C-30B7D75E0940}" sibTransId="{9D6CE40B-C40C-41E7-9E09-F2A32F975317}"/>
    <dgm:cxn modelId="{D10558D4-6E6B-4D73-8DF2-DD6C4025F4A8}" type="presOf" srcId="{B59122DD-E8A6-4CEC-B318-EC8BA7B9070F}" destId="{45DE23A3-4D8A-46F9-8A02-83E0D7E70011}" srcOrd="0" destOrd="0" presId="urn:microsoft.com/office/officeart/2005/8/layout/vList2"/>
    <dgm:cxn modelId="{258A2F68-AFA5-454F-B226-5629700A6DFB}" type="presOf" srcId="{3EC397B1-C274-4F64-82F6-9D09D521F1CA}" destId="{C7873276-3DE6-47CB-B274-D0394C816747}" srcOrd="0" destOrd="0" presId="urn:microsoft.com/office/officeart/2005/8/layout/vList2"/>
    <dgm:cxn modelId="{544314DB-5CB6-47A9-9495-42976E4B05FB}" type="presParOf" srcId="{EAE9AECB-E569-4B41-B9C2-EE83AA2C502B}" destId="{C7873276-3DE6-47CB-B274-D0394C816747}" srcOrd="0" destOrd="0" presId="urn:microsoft.com/office/officeart/2005/8/layout/vList2"/>
    <dgm:cxn modelId="{2FED0075-D51B-4C78-8396-73948F1B60D1}" type="presParOf" srcId="{EAE9AECB-E569-4B41-B9C2-EE83AA2C502B}" destId="{745996D9-EDE0-4556-90FA-5B130AB87BB3}" srcOrd="1" destOrd="0" presId="urn:microsoft.com/office/officeart/2005/8/layout/vList2"/>
    <dgm:cxn modelId="{BD680454-7E0B-4DC8-8A8B-968CCBDF4B86}" type="presParOf" srcId="{EAE9AECB-E569-4B41-B9C2-EE83AA2C502B}" destId="{87D0BD38-16B6-4681-91E1-686F8985F52D}" srcOrd="2" destOrd="0" presId="urn:microsoft.com/office/officeart/2005/8/layout/vList2"/>
    <dgm:cxn modelId="{A51BCA90-0BEB-4D38-82DE-975DF2A8BF6B}" type="presParOf" srcId="{EAE9AECB-E569-4B41-B9C2-EE83AA2C502B}" destId="{F9CD0651-1382-4C6B-B5BA-C1005E483B53}" srcOrd="3" destOrd="0" presId="urn:microsoft.com/office/officeart/2005/8/layout/vList2"/>
    <dgm:cxn modelId="{1E7ED8B3-FD5F-4004-A8CD-32654789EB51}" type="presParOf" srcId="{EAE9AECB-E569-4B41-B9C2-EE83AA2C502B}" destId="{45DE23A3-4D8A-46F9-8A02-83E0D7E70011}" srcOrd="4" destOrd="0" presId="urn:microsoft.com/office/officeart/2005/8/layout/vList2"/>
    <dgm:cxn modelId="{FDA2D538-E160-4B68-88D1-83366F872A6F}" type="presParOf" srcId="{EAE9AECB-E569-4B41-B9C2-EE83AA2C502B}" destId="{1C612EDF-90E3-4CAB-A56A-2FBA5B042271}" srcOrd="5" destOrd="0" presId="urn:microsoft.com/office/officeart/2005/8/layout/vList2"/>
    <dgm:cxn modelId="{88B821D1-D08B-468C-BA4F-7AE86A257318}" type="presParOf" srcId="{EAE9AECB-E569-4B41-B9C2-EE83AA2C502B}" destId="{48C8982E-BD9D-4930-A201-A6E582FAECB8}" srcOrd="6" destOrd="0" presId="urn:microsoft.com/office/officeart/2005/8/layout/vList2"/>
    <dgm:cxn modelId="{9FE0984D-78B7-4621-A7CB-6337525DDD17}" type="presParOf" srcId="{EAE9AECB-E569-4B41-B9C2-EE83AA2C502B}" destId="{54FCF4FA-04AE-4200-8B16-FCD8DE72A490}" srcOrd="7" destOrd="0" presId="urn:microsoft.com/office/officeart/2005/8/layout/vList2"/>
    <dgm:cxn modelId="{5906A214-3896-4675-90B6-30D958107D39}" type="presParOf" srcId="{EAE9AECB-E569-4B41-B9C2-EE83AA2C502B}" destId="{7DE1CE64-FA1A-41B6-8BEC-3F19E57C1A88}" srcOrd="8" destOrd="0" presId="urn:microsoft.com/office/officeart/2005/8/layout/vList2"/>
    <dgm:cxn modelId="{2C35DCD6-6FE6-487F-9ABF-B5551443171F}" type="presParOf" srcId="{EAE9AECB-E569-4B41-B9C2-EE83AA2C502B}" destId="{870FE242-274B-400C-92F2-A089FAE0DC4F}" srcOrd="9" destOrd="0" presId="urn:microsoft.com/office/officeart/2005/8/layout/vList2"/>
    <dgm:cxn modelId="{ABE18533-5692-4FB2-8DEA-A6B28C0906F5}" type="presParOf" srcId="{EAE9AECB-E569-4B41-B9C2-EE83AA2C502B}" destId="{8C386BA4-AA4C-4358-86DF-63AA84CB4865}" srcOrd="10" destOrd="0" presId="urn:microsoft.com/office/officeart/2005/8/layout/vList2"/>
    <dgm:cxn modelId="{2BCC762B-D30A-41D7-AC12-2536CD6843D8}" type="presParOf" srcId="{EAE9AECB-E569-4B41-B9C2-EE83AA2C502B}" destId="{E0F681C2-2EB4-4A0D-83E3-0EE2DA4E620D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D61D67-98C6-4C0B-BC5E-33C757958DE8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BAB1C61-460D-453A-B44D-5099C1EB9421}">
      <dgm:prSet/>
      <dgm:spPr/>
      <dgm:t>
        <a:bodyPr/>
        <a:lstStyle/>
        <a:p>
          <a:pPr rtl="0"/>
          <a:r>
            <a:rPr lang="en-US" dirty="0" err="1" smtClean="0"/>
            <a:t>IntelliTrace</a:t>
          </a:r>
          <a:endParaRPr lang="en-US" dirty="0"/>
        </a:p>
      </dgm:t>
    </dgm:pt>
    <dgm:pt modelId="{F5DAD32A-0D05-48FE-BEE0-24EE3E59DE44}" type="parTrans" cxnId="{EE6E0856-3825-4536-A5E0-C819D60F8996}">
      <dgm:prSet/>
      <dgm:spPr/>
      <dgm:t>
        <a:bodyPr/>
        <a:lstStyle/>
        <a:p>
          <a:endParaRPr lang="en-US"/>
        </a:p>
      </dgm:t>
    </dgm:pt>
    <dgm:pt modelId="{B6493C98-D29D-4C2F-923A-24A8CAC89924}" type="sibTrans" cxnId="{EE6E0856-3825-4536-A5E0-C819D60F8996}">
      <dgm:prSet/>
      <dgm:spPr/>
      <dgm:t>
        <a:bodyPr/>
        <a:lstStyle/>
        <a:p>
          <a:endParaRPr lang="en-US"/>
        </a:p>
      </dgm:t>
    </dgm:pt>
    <dgm:pt modelId="{B0901B6C-7A4E-4FE7-8CCF-74CAF59B4F79}">
      <dgm:prSet/>
      <dgm:spPr/>
      <dgm:t>
        <a:bodyPr/>
        <a:lstStyle/>
        <a:p>
          <a:pPr rtl="0"/>
          <a:r>
            <a:rPr lang="en-US" smtClean="0"/>
            <a:t>Test Impact Analysis</a:t>
          </a:r>
          <a:endParaRPr lang="en-US"/>
        </a:p>
      </dgm:t>
    </dgm:pt>
    <dgm:pt modelId="{4A99C15A-5D6B-419F-ADC9-F0B54E41C22C}" type="parTrans" cxnId="{DDED9D23-918D-4E63-B4AC-7515BF6CC1CA}">
      <dgm:prSet/>
      <dgm:spPr/>
      <dgm:t>
        <a:bodyPr/>
        <a:lstStyle/>
        <a:p>
          <a:endParaRPr lang="en-US"/>
        </a:p>
      </dgm:t>
    </dgm:pt>
    <dgm:pt modelId="{18DECEFB-5E21-47EB-AF93-E79BEA01BB30}" type="sibTrans" cxnId="{DDED9D23-918D-4E63-B4AC-7515BF6CC1CA}">
      <dgm:prSet/>
      <dgm:spPr/>
      <dgm:t>
        <a:bodyPr/>
        <a:lstStyle/>
        <a:p>
          <a:endParaRPr lang="en-US"/>
        </a:p>
      </dgm:t>
    </dgm:pt>
    <dgm:pt modelId="{FBBAFCBF-4B07-4E61-8B94-4B86CB6F21E3}">
      <dgm:prSet/>
      <dgm:spPr/>
      <dgm:t>
        <a:bodyPr/>
        <a:lstStyle/>
        <a:p>
          <a:pPr rtl="0"/>
          <a:r>
            <a:rPr lang="en-US" smtClean="0"/>
            <a:t>Improved Code Analysis</a:t>
          </a:r>
          <a:endParaRPr lang="en-US"/>
        </a:p>
      </dgm:t>
    </dgm:pt>
    <dgm:pt modelId="{6E68EF13-9B6F-4731-928A-7AED46C0CE49}" type="parTrans" cxnId="{CD4DE97B-C956-4B9F-8A82-C6322EEE63D9}">
      <dgm:prSet/>
      <dgm:spPr/>
      <dgm:t>
        <a:bodyPr/>
        <a:lstStyle/>
        <a:p>
          <a:endParaRPr lang="en-US"/>
        </a:p>
      </dgm:t>
    </dgm:pt>
    <dgm:pt modelId="{8A50E696-20C3-4484-8D4D-659F7323F2A4}" type="sibTrans" cxnId="{CD4DE97B-C956-4B9F-8A82-C6322EEE63D9}">
      <dgm:prSet/>
      <dgm:spPr/>
      <dgm:t>
        <a:bodyPr/>
        <a:lstStyle/>
        <a:p>
          <a:endParaRPr lang="en-US"/>
        </a:p>
      </dgm:t>
    </dgm:pt>
    <dgm:pt modelId="{6372F93E-89AF-4A94-9A89-CD6DBD6C2A52}">
      <dgm:prSet/>
      <dgm:spPr/>
      <dgm:t>
        <a:bodyPr/>
        <a:lstStyle/>
        <a:p>
          <a:pPr rtl="0"/>
          <a:r>
            <a:rPr lang="en-US" smtClean="0"/>
            <a:t>Improved  Code Coverage</a:t>
          </a:r>
          <a:endParaRPr lang="en-US"/>
        </a:p>
      </dgm:t>
    </dgm:pt>
    <dgm:pt modelId="{3AD339A8-542D-4E41-9251-0934C374F1CA}" type="parTrans" cxnId="{4A5FC594-54CB-4D3A-9563-54AA59C30DD3}">
      <dgm:prSet/>
      <dgm:spPr/>
      <dgm:t>
        <a:bodyPr/>
        <a:lstStyle/>
        <a:p>
          <a:endParaRPr lang="en-US"/>
        </a:p>
      </dgm:t>
    </dgm:pt>
    <dgm:pt modelId="{00657040-43AE-468B-9B8A-26A4E804FAF2}" type="sibTrans" cxnId="{4A5FC594-54CB-4D3A-9563-54AA59C30DD3}">
      <dgm:prSet/>
      <dgm:spPr/>
      <dgm:t>
        <a:bodyPr/>
        <a:lstStyle/>
        <a:p>
          <a:endParaRPr lang="en-US"/>
        </a:p>
      </dgm:t>
    </dgm:pt>
    <dgm:pt modelId="{3C93A3DB-16A1-4D83-AE16-8E53EDA26109}">
      <dgm:prSet/>
      <dgm:spPr/>
      <dgm:t>
        <a:bodyPr/>
        <a:lstStyle/>
        <a:p>
          <a:pPr rtl="0"/>
          <a:r>
            <a:rPr lang="en-US" smtClean="0"/>
            <a:t>Improved Profiling </a:t>
          </a:r>
          <a:endParaRPr lang="en-US"/>
        </a:p>
      </dgm:t>
    </dgm:pt>
    <dgm:pt modelId="{C23B1EEE-4893-4E78-924B-AB1CB495C18B}" type="parTrans" cxnId="{D8105949-CE7B-4BEF-B8EE-79581348C305}">
      <dgm:prSet/>
      <dgm:spPr/>
      <dgm:t>
        <a:bodyPr/>
        <a:lstStyle/>
        <a:p>
          <a:endParaRPr lang="en-US"/>
        </a:p>
      </dgm:t>
    </dgm:pt>
    <dgm:pt modelId="{EF580442-FB15-40FA-990A-5DE422D050C4}" type="sibTrans" cxnId="{D8105949-CE7B-4BEF-B8EE-79581348C305}">
      <dgm:prSet/>
      <dgm:spPr/>
      <dgm:t>
        <a:bodyPr/>
        <a:lstStyle/>
        <a:p>
          <a:endParaRPr lang="en-US"/>
        </a:p>
      </dgm:t>
    </dgm:pt>
    <dgm:pt modelId="{19926758-BC21-4C55-925B-DCD59C74E02A}" type="pres">
      <dgm:prSet presAssocID="{50D61D67-98C6-4C0B-BC5E-33C757958DE8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688A66A3-4F0C-4F2C-8AEF-E92AB2D9EBE1}" type="pres">
      <dgm:prSet presAssocID="{7BAB1C61-460D-453A-B44D-5099C1EB9421}" presName="parenttextcomposite" presStyleCnt="0"/>
      <dgm:spPr/>
    </dgm:pt>
    <dgm:pt modelId="{FC1C3CEC-D9CF-4704-ACB4-C37DF316E61B}" type="pres">
      <dgm:prSet presAssocID="{7BAB1C61-460D-453A-B44D-5099C1EB9421}" presName="parenttext" presStyleLbl="revTx" presStyleIdx="0" presStyleCnt="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470B2-FC83-4343-911B-F047985E02D7}" type="pres">
      <dgm:prSet presAssocID="{7BAB1C61-460D-453A-B44D-5099C1EB9421}" presName="parallelogramComposite" presStyleCnt="0"/>
      <dgm:spPr/>
    </dgm:pt>
    <dgm:pt modelId="{46E7A95D-92B7-4F05-B57B-28207FAAA60F}" type="pres">
      <dgm:prSet presAssocID="{7BAB1C61-460D-453A-B44D-5099C1EB9421}" presName="parallelogram1" presStyleLbl="alignNode1" presStyleIdx="0" presStyleCnt="35"/>
      <dgm:spPr/>
    </dgm:pt>
    <dgm:pt modelId="{86ABFF33-3EB8-4855-9EDA-2F58A98FFEB0}" type="pres">
      <dgm:prSet presAssocID="{7BAB1C61-460D-453A-B44D-5099C1EB9421}" presName="parallelogram2" presStyleLbl="alignNode1" presStyleIdx="1" presStyleCnt="35"/>
      <dgm:spPr/>
    </dgm:pt>
    <dgm:pt modelId="{D893BF22-B3FB-42F3-8438-018E06F8BEAD}" type="pres">
      <dgm:prSet presAssocID="{7BAB1C61-460D-453A-B44D-5099C1EB9421}" presName="parallelogram3" presStyleLbl="alignNode1" presStyleIdx="2" presStyleCnt="35"/>
      <dgm:spPr/>
    </dgm:pt>
    <dgm:pt modelId="{861A6658-E91A-4A8A-ADD2-3C36C85CEAAA}" type="pres">
      <dgm:prSet presAssocID="{7BAB1C61-460D-453A-B44D-5099C1EB9421}" presName="parallelogram4" presStyleLbl="alignNode1" presStyleIdx="3" presStyleCnt="35"/>
      <dgm:spPr/>
    </dgm:pt>
    <dgm:pt modelId="{9FB35DEE-0DD9-47D6-A627-CBBD8F2AE43C}" type="pres">
      <dgm:prSet presAssocID="{7BAB1C61-460D-453A-B44D-5099C1EB9421}" presName="parallelogram5" presStyleLbl="alignNode1" presStyleIdx="4" presStyleCnt="35"/>
      <dgm:spPr/>
    </dgm:pt>
    <dgm:pt modelId="{07C5BDCE-DC22-43F9-B3EF-C7E3F5CD9915}" type="pres">
      <dgm:prSet presAssocID="{7BAB1C61-460D-453A-B44D-5099C1EB9421}" presName="parallelogram6" presStyleLbl="alignNode1" presStyleIdx="5" presStyleCnt="35"/>
      <dgm:spPr/>
    </dgm:pt>
    <dgm:pt modelId="{41BFB7C6-D550-491D-B6BA-10566DDE3518}" type="pres">
      <dgm:prSet presAssocID="{7BAB1C61-460D-453A-B44D-5099C1EB9421}" presName="parallelogram7" presStyleLbl="alignNode1" presStyleIdx="6" presStyleCnt="35"/>
      <dgm:spPr/>
    </dgm:pt>
    <dgm:pt modelId="{34B0D994-D170-46E6-869C-9218E5DFB668}" type="pres">
      <dgm:prSet presAssocID="{B6493C98-D29D-4C2F-923A-24A8CAC89924}" presName="sibTrans" presStyleCnt="0"/>
      <dgm:spPr/>
    </dgm:pt>
    <dgm:pt modelId="{832DDE7D-8212-4457-8F61-B620D530C4D0}" type="pres">
      <dgm:prSet presAssocID="{B0901B6C-7A4E-4FE7-8CCF-74CAF59B4F79}" presName="parenttextcomposite" presStyleCnt="0"/>
      <dgm:spPr/>
    </dgm:pt>
    <dgm:pt modelId="{8483D10C-8EB4-43AA-937F-31EBAA209C63}" type="pres">
      <dgm:prSet presAssocID="{B0901B6C-7A4E-4FE7-8CCF-74CAF59B4F79}" presName="parenttext" presStyleLbl="revTx" presStyleIdx="1" presStyleCnt="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BE943-7DF6-40A3-92C3-EB87076DC50E}" type="pres">
      <dgm:prSet presAssocID="{B0901B6C-7A4E-4FE7-8CCF-74CAF59B4F79}" presName="parallelogramComposite" presStyleCnt="0"/>
      <dgm:spPr/>
    </dgm:pt>
    <dgm:pt modelId="{4DC189FA-EA53-4E01-959E-9CD8699CA311}" type="pres">
      <dgm:prSet presAssocID="{B0901B6C-7A4E-4FE7-8CCF-74CAF59B4F79}" presName="parallelogram1" presStyleLbl="alignNode1" presStyleIdx="7" presStyleCnt="35"/>
      <dgm:spPr/>
    </dgm:pt>
    <dgm:pt modelId="{0C694F4E-34BB-4B06-9EAA-90373A9FD001}" type="pres">
      <dgm:prSet presAssocID="{B0901B6C-7A4E-4FE7-8CCF-74CAF59B4F79}" presName="parallelogram2" presStyleLbl="alignNode1" presStyleIdx="8" presStyleCnt="35"/>
      <dgm:spPr/>
    </dgm:pt>
    <dgm:pt modelId="{27559667-E3EE-45B5-8319-2689ABA110C3}" type="pres">
      <dgm:prSet presAssocID="{B0901B6C-7A4E-4FE7-8CCF-74CAF59B4F79}" presName="parallelogram3" presStyleLbl="alignNode1" presStyleIdx="9" presStyleCnt="35"/>
      <dgm:spPr/>
    </dgm:pt>
    <dgm:pt modelId="{B6C89FB1-670D-4C46-9B3A-19CE62E96B3B}" type="pres">
      <dgm:prSet presAssocID="{B0901B6C-7A4E-4FE7-8CCF-74CAF59B4F79}" presName="parallelogram4" presStyleLbl="alignNode1" presStyleIdx="10" presStyleCnt="35"/>
      <dgm:spPr/>
    </dgm:pt>
    <dgm:pt modelId="{6466ACA0-BF74-49EF-B7CE-B738C60B7BA7}" type="pres">
      <dgm:prSet presAssocID="{B0901B6C-7A4E-4FE7-8CCF-74CAF59B4F79}" presName="parallelogram5" presStyleLbl="alignNode1" presStyleIdx="11" presStyleCnt="35"/>
      <dgm:spPr/>
    </dgm:pt>
    <dgm:pt modelId="{19DD0D65-7D32-44F5-B29C-B5F6C4DF466E}" type="pres">
      <dgm:prSet presAssocID="{B0901B6C-7A4E-4FE7-8CCF-74CAF59B4F79}" presName="parallelogram6" presStyleLbl="alignNode1" presStyleIdx="12" presStyleCnt="35"/>
      <dgm:spPr/>
    </dgm:pt>
    <dgm:pt modelId="{FBA62E97-1D4D-48CD-9D97-FCBB58E0B646}" type="pres">
      <dgm:prSet presAssocID="{B0901B6C-7A4E-4FE7-8CCF-74CAF59B4F79}" presName="parallelogram7" presStyleLbl="alignNode1" presStyleIdx="13" presStyleCnt="35"/>
      <dgm:spPr/>
    </dgm:pt>
    <dgm:pt modelId="{8A5E03B6-CBE8-4C22-8491-ADED2A5D2BF1}" type="pres">
      <dgm:prSet presAssocID="{18DECEFB-5E21-47EB-AF93-E79BEA01BB30}" presName="sibTrans" presStyleCnt="0"/>
      <dgm:spPr/>
    </dgm:pt>
    <dgm:pt modelId="{13D1E661-C3E2-4DC1-988D-7F0A5D24DA08}" type="pres">
      <dgm:prSet presAssocID="{FBBAFCBF-4B07-4E61-8B94-4B86CB6F21E3}" presName="parenttextcomposite" presStyleCnt="0"/>
      <dgm:spPr/>
    </dgm:pt>
    <dgm:pt modelId="{90C72F3B-1637-4D2F-9970-43551773421F}" type="pres">
      <dgm:prSet presAssocID="{FBBAFCBF-4B07-4E61-8B94-4B86CB6F21E3}" presName="parenttext" presStyleLbl="revTx" presStyleIdx="2" presStyleCnt="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6BCB04-4C8B-4FAF-85E2-60901AFEC18F}" type="pres">
      <dgm:prSet presAssocID="{FBBAFCBF-4B07-4E61-8B94-4B86CB6F21E3}" presName="parallelogramComposite" presStyleCnt="0"/>
      <dgm:spPr/>
    </dgm:pt>
    <dgm:pt modelId="{131645AF-CB31-462F-920C-84D5CC03B81B}" type="pres">
      <dgm:prSet presAssocID="{FBBAFCBF-4B07-4E61-8B94-4B86CB6F21E3}" presName="parallelogram1" presStyleLbl="alignNode1" presStyleIdx="14" presStyleCnt="35"/>
      <dgm:spPr/>
    </dgm:pt>
    <dgm:pt modelId="{FBA81B95-7B54-4B4D-B200-722EA36F84A0}" type="pres">
      <dgm:prSet presAssocID="{FBBAFCBF-4B07-4E61-8B94-4B86CB6F21E3}" presName="parallelogram2" presStyleLbl="alignNode1" presStyleIdx="15" presStyleCnt="35"/>
      <dgm:spPr/>
    </dgm:pt>
    <dgm:pt modelId="{28F9BF5B-E149-4FC3-A762-2931FD8D352D}" type="pres">
      <dgm:prSet presAssocID="{FBBAFCBF-4B07-4E61-8B94-4B86CB6F21E3}" presName="parallelogram3" presStyleLbl="alignNode1" presStyleIdx="16" presStyleCnt="35"/>
      <dgm:spPr/>
    </dgm:pt>
    <dgm:pt modelId="{961FAC9C-6FEC-4A3E-B713-CF2E240B817A}" type="pres">
      <dgm:prSet presAssocID="{FBBAFCBF-4B07-4E61-8B94-4B86CB6F21E3}" presName="parallelogram4" presStyleLbl="alignNode1" presStyleIdx="17" presStyleCnt="35"/>
      <dgm:spPr/>
    </dgm:pt>
    <dgm:pt modelId="{30F8310B-293C-4A4B-93E4-9DCE3778CFCB}" type="pres">
      <dgm:prSet presAssocID="{FBBAFCBF-4B07-4E61-8B94-4B86CB6F21E3}" presName="parallelogram5" presStyleLbl="alignNode1" presStyleIdx="18" presStyleCnt="35"/>
      <dgm:spPr/>
    </dgm:pt>
    <dgm:pt modelId="{B819A358-DEFE-47D5-BBA3-87DBC3B5AA51}" type="pres">
      <dgm:prSet presAssocID="{FBBAFCBF-4B07-4E61-8B94-4B86CB6F21E3}" presName="parallelogram6" presStyleLbl="alignNode1" presStyleIdx="19" presStyleCnt="35"/>
      <dgm:spPr/>
    </dgm:pt>
    <dgm:pt modelId="{683E6B64-A04E-4AFC-8A03-C409A849A0CA}" type="pres">
      <dgm:prSet presAssocID="{FBBAFCBF-4B07-4E61-8B94-4B86CB6F21E3}" presName="parallelogram7" presStyleLbl="alignNode1" presStyleIdx="20" presStyleCnt="35"/>
      <dgm:spPr/>
    </dgm:pt>
    <dgm:pt modelId="{8DBEC107-2124-4762-A009-02F244AB5D51}" type="pres">
      <dgm:prSet presAssocID="{8A50E696-20C3-4484-8D4D-659F7323F2A4}" presName="sibTrans" presStyleCnt="0"/>
      <dgm:spPr/>
    </dgm:pt>
    <dgm:pt modelId="{1574DA78-3461-466A-9AB6-174EB2890FA8}" type="pres">
      <dgm:prSet presAssocID="{6372F93E-89AF-4A94-9A89-CD6DBD6C2A52}" presName="parenttextcomposite" presStyleCnt="0"/>
      <dgm:spPr/>
    </dgm:pt>
    <dgm:pt modelId="{F1EE60EB-842A-4740-A010-80E5389BFF06}" type="pres">
      <dgm:prSet presAssocID="{6372F93E-89AF-4A94-9A89-CD6DBD6C2A52}" presName="parenttext" presStyleLbl="revTx" presStyleIdx="3" presStyleCnt="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A73A8-C5C5-4320-89AF-29B4C4E028C1}" type="pres">
      <dgm:prSet presAssocID="{6372F93E-89AF-4A94-9A89-CD6DBD6C2A52}" presName="parallelogramComposite" presStyleCnt="0"/>
      <dgm:spPr/>
    </dgm:pt>
    <dgm:pt modelId="{4EA129DD-B48D-4188-98FC-521EE2580A93}" type="pres">
      <dgm:prSet presAssocID="{6372F93E-89AF-4A94-9A89-CD6DBD6C2A52}" presName="parallelogram1" presStyleLbl="alignNode1" presStyleIdx="21" presStyleCnt="35"/>
      <dgm:spPr/>
    </dgm:pt>
    <dgm:pt modelId="{7CED71F6-5D2F-49FF-9366-C4A022FBA944}" type="pres">
      <dgm:prSet presAssocID="{6372F93E-89AF-4A94-9A89-CD6DBD6C2A52}" presName="parallelogram2" presStyleLbl="alignNode1" presStyleIdx="22" presStyleCnt="35"/>
      <dgm:spPr/>
    </dgm:pt>
    <dgm:pt modelId="{F12A106A-7396-49FE-9B66-72A955530B13}" type="pres">
      <dgm:prSet presAssocID="{6372F93E-89AF-4A94-9A89-CD6DBD6C2A52}" presName="parallelogram3" presStyleLbl="alignNode1" presStyleIdx="23" presStyleCnt="35"/>
      <dgm:spPr/>
    </dgm:pt>
    <dgm:pt modelId="{710D5310-D502-4321-9925-81FB70AA64E8}" type="pres">
      <dgm:prSet presAssocID="{6372F93E-89AF-4A94-9A89-CD6DBD6C2A52}" presName="parallelogram4" presStyleLbl="alignNode1" presStyleIdx="24" presStyleCnt="35"/>
      <dgm:spPr/>
    </dgm:pt>
    <dgm:pt modelId="{EB1B5A55-1AD7-47C1-B3E3-AE8A64D5A1FE}" type="pres">
      <dgm:prSet presAssocID="{6372F93E-89AF-4A94-9A89-CD6DBD6C2A52}" presName="parallelogram5" presStyleLbl="alignNode1" presStyleIdx="25" presStyleCnt="35"/>
      <dgm:spPr/>
    </dgm:pt>
    <dgm:pt modelId="{ABE8120D-0DCC-4790-8215-C57ADAE7F0FE}" type="pres">
      <dgm:prSet presAssocID="{6372F93E-89AF-4A94-9A89-CD6DBD6C2A52}" presName="parallelogram6" presStyleLbl="alignNode1" presStyleIdx="26" presStyleCnt="35"/>
      <dgm:spPr/>
    </dgm:pt>
    <dgm:pt modelId="{E4A59D1B-FB05-41EE-8363-B46798C966E7}" type="pres">
      <dgm:prSet presAssocID="{6372F93E-89AF-4A94-9A89-CD6DBD6C2A52}" presName="parallelogram7" presStyleLbl="alignNode1" presStyleIdx="27" presStyleCnt="35"/>
      <dgm:spPr/>
    </dgm:pt>
    <dgm:pt modelId="{7BEA2BEE-1522-4CE8-9274-9C5984E03666}" type="pres">
      <dgm:prSet presAssocID="{00657040-43AE-468B-9B8A-26A4E804FAF2}" presName="sibTrans" presStyleCnt="0"/>
      <dgm:spPr/>
    </dgm:pt>
    <dgm:pt modelId="{BA64F593-EEB9-41C3-83A9-5B1C57F9950F}" type="pres">
      <dgm:prSet presAssocID="{3C93A3DB-16A1-4D83-AE16-8E53EDA26109}" presName="parenttextcomposite" presStyleCnt="0"/>
      <dgm:spPr/>
    </dgm:pt>
    <dgm:pt modelId="{A573158D-419B-4716-B9EE-4EC5F7D2A2BA}" type="pres">
      <dgm:prSet presAssocID="{3C93A3DB-16A1-4D83-AE16-8E53EDA26109}" presName="parenttext" presStyleLbl="revTx" presStyleIdx="4" presStyleCnt="5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16192-4135-4C99-834B-422CF26A3527}" type="pres">
      <dgm:prSet presAssocID="{3C93A3DB-16A1-4D83-AE16-8E53EDA26109}" presName="parallelogramComposite" presStyleCnt="0"/>
      <dgm:spPr/>
    </dgm:pt>
    <dgm:pt modelId="{0E0445DF-8666-4BC9-9C3C-08312E72B306}" type="pres">
      <dgm:prSet presAssocID="{3C93A3DB-16A1-4D83-AE16-8E53EDA26109}" presName="parallelogram1" presStyleLbl="alignNode1" presStyleIdx="28" presStyleCnt="35"/>
      <dgm:spPr/>
    </dgm:pt>
    <dgm:pt modelId="{8473AE97-B23E-4BFB-ACF6-E55AD1970F46}" type="pres">
      <dgm:prSet presAssocID="{3C93A3DB-16A1-4D83-AE16-8E53EDA26109}" presName="parallelogram2" presStyleLbl="alignNode1" presStyleIdx="29" presStyleCnt="35"/>
      <dgm:spPr/>
    </dgm:pt>
    <dgm:pt modelId="{0DE24CC6-64CC-4BF4-AE0D-4C78DA1285F2}" type="pres">
      <dgm:prSet presAssocID="{3C93A3DB-16A1-4D83-AE16-8E53EDA26109}" presName="parallelogram3" presStyleLbl="alignNode1" presStyleIdx="30" presStyleCnt="35"/>
      <dgm:spPr/>
    </dgm:pt>
    <dgm:pt modelId="{534436E2-D329-4624-A962-7188A45158AB}" type="pres">
      <dgm:prSet presAssocID="{3C93A3DB-16A1-4D83-AE16-8E53EDA26109}" presName="parallelogram4" presStyleLbl="alignNode1" presStyleIdx="31" presStyleCnt="35"/>
      <dgm:spPr/>
    </dgm:pt>
    <dgm:pt modelId="{234D6069-1D6A-4D3D-9536-802BFB0C7B49}" type="pres">
      <dgm:prSet presAssocID="{3C93A3DB-16A1-4D83-AE16-8E53EDA26109}" presName="parallelogram5" presStyleLbl="alignNode1" presStyleIdx="32" presStyleCnt="35"/>
      <dgm:spPr/>
    </dgm:pt>
    <dgm:pt modelId="{EEFEA10D-A71B-48F8-9EEB-8FCAF879324C}" type="pres">
      <dgm:prSet presAssocID="{3C93A3DB-16A1-4D83-AE16-8E53EDA26109}" presName="parallelogram6" presStyleLbl="alignNode1" presStyleIdx="33" presStyleCnt="35"/>
      <dgm:spPr/>
    </dgm:pt>
    <dgm:pt modelId="{93AA5955-F502-4AA3-A0BD-D208D7D1ADA3}" type="pres">
      <dgm:prSet presAssocID="{3C93A3DB-16A1-4D83-AE16-8E53EDA26109}" presName="parallelogram7" presStyleLbl="alignNode1" presStyleIdx="34" presStyleCnt="35"/>
      <dgm:spPr/>
    </dgm:pt>
  </dgm:ptLst>
  <dgm:cxnLst>
    <dgm:cxn modelId="{4C962F50-DEA0-4411-A1CC-881F93228C40}" type="presOf" srcId="{50D61D67-98C6-4C0B-BC5E-33C757958DE8}" destId="{19926758-BC21-4C55-925B-DCD59C74E02A}" srcOrd="0" destOrd="0" presId="urn:microsoft.com/office/officeart/2008/layout/VerticalAccentList"/>
    <dgm:cxn modelId="{D8105949-CE7B-4BEF-B8EE-79581348C305}" srcId="{50D61D67-98C6-4C0B-BC5E-33C757958DE8}" destId="{3C93A3DB-16A1-4D83-AE16-8E53EDA26109}" srcOrd="4" destOrd="0" parTransId="{C23B1EEE-4893-4E78-924B-AB1CB495C18B}" sibTransId="{EF580442-FB15-40FA-990A-5DE422D050C4}"/>
    <dgm:cxn modelId="{7AED1F2C-74A5-41D0-AF86-E6F3AC629E92}" type="presOf" srcId="{B0901B6C-7A4E-4FE7-8CCF-74CAF59B4F79}" destId="{8483D10C-8EB4-43AA-937F-31EBAA209C63}" srcOrd="0" destOrd="0" presId="urn:microsoft.com/office/officeart/2008/layout/VerticalAccentList"/>
    <dgm:cxn modelId="{5AAB966B-CA25-4DE1-919D-B806C05D87B4}" type="presOf" srcId="{3C93A3DB-16A1-4D83-AE16-8E53EDA26109}" destId="{A573158D-419B-4716-B9EE-4EC5F7D2A2BA}" srcOrd="0" destOrd="0" presId="urn:microsoft.com/office/officeart/2008/layout/VerticalAccentList"/>
    <dgm:cxn modelId="{DDED9D23-918D-4E63-B4AC-7515BF6CC1CA}" srcId="{50D61D67-98C6-4C0B-BC5E-33C757958DE8}" destId="{B0901B6C-7A4E-4FE7-8CCF-74CAF59B4F79}" srcOrd="1" destOrd="0" parTransId="{4A99C15A-5D6B-419F-ADC9-F0B54E41C22C}" sibTransId="{18DECEFB-5E21-47EB-AF93-E79BEA01BB30}"/>
    <dgm:cxn modelId="{EE6E0856-3825-4536-A5E0-C819D60F8996}" srcId="{50D61D67-98C6-4C0B-BC5E-33C757958DE8}" destId="{7BAB1C61-460D-453A-B44D-5099C1EB9421}" srcOrd="0" destOrd="0" parTransId="{F5DAD32A-0D05-48FE-BEE0-24EE3E59DE44}" sibTransId="{B6493C98-D29D-4C2F-923A-24A8CAC89924}"/>
    <dgm:cxn modelId="{0E4A1D64-D5CC-4C5A-B8B8-89B8A632B284}" type="presOf" srcId="{6372F93E-89AF-4A94-9A89-CD6DBD6C2A52}" destId="{F1EE60EB-842A-4740-A010-80E5389BFF06}" srcOrd="0" destOrd="0" presId="urn:microsoft.com/office/officeart/2008/layout/VerticalAccentList"/>
    <dgm:cxn modelId="{CD4DE97B-C956-4B9F-8A82-C6322EEE63D9}" srcId="{50D61D67-98C6-4C0B-BC5E-33C757958DE8}" destId="{FBBAFCBF-4B07-4E61-8B94-4B86CB6F21E3}" srcOrd="2" destOrd="0" parTransId="{6E68EF13-9B6F-4731-928A-7AED46C0CE49}" sibTransId="{8A50E696-20C3-4484-8D4D-659F7323F2A4}"/>
    <dgm:cxn modelId="{B159AB37-1157-46A2-89F0-4740D84C91AC}" type="presOf" srcId="{7BAB1C61-460D-453A-B44D-5099C1EB9421}" destId="{FC1C3CEC-D9CF-4704-ACB4-C37DF316E61B}" srcOrd="0" destOrd="0" presId="urn:microsoft.com/office/officeart/2008/layout/VerticalAccentList"/>
    <dgm:cxn modelId="{4A5FC594-54CB-4D3A-9563-54AA59C30DD3}" srcId="{50D61D67-98C6-4C0B-BC5E-33C757958DE8}" destId="{6372F93E-89AF-4A94-9A89-CD6DBD6C2A52}" srcOrd="3" destOrd="0" parTransId="{3AD339A8-542D-4E41-9251-0934C374F1CA}" sibTransId="{00657040-43AE-468B-9B8A-26A4E804FAF2}"/>
    <dgm:cxn modelId="{C2631143-DCE5-4393-B707-259C8A4D68CB}" type="presOf" srcId="{FBBAFCBF-4B07-4E61-8B94-4B86CB6F21E3}" destId="{90C72F3B-1637-4D2F-9970-43551773421F}" srcOrd="0" destOrd="0" presId="urn:microsoft.com/office/officeart/2008/layout/VerticalAccentList"/>
    <dgm:cxn modelId="{A4D2908A-8DE3-4A64-8788-EFE20B1E8D23}" type="presParOf" srcId="{19926758-BC21-4C55-925B-DCD59C74E02A}" destId="{688A66A3-4F0C-4F2C-8AEF-E92AB2D9EBE1}" srcOrd="0" destOrd="0" presId="urn:microsoft.com/office/officeart/2008/layout/VerticalAccentList"/>
    <dgm:cxn modelId="{7FBCCC5D-6914-4E71-88C1-7CB4E9BDE1EA}" type="presParOf" srcId="{688A66A3-4F0C-4F2C-8AEF-E92AB2D9EBE1}" destId="{FC1C3CEC-D9CF-4704-ACB4-C37DF316E61B}" srcOrd="0" destOrd="0" presId="urn:microsoft.com/office/officeart/2008/layout/VerticalAccentList"/>
    <dgm:cxn modelId="{B11A80FD-E8F8-4A5A-9C36-5217022DB464}" type="presParOf" srcId="{19926758-BC21-4C55-925B-DCD59C74E02A}" destId="{54C470B2-FC83-4343-911B-F047985E02D7}" srcOrd="1" destOrd="0" presId="urn:microsoft.com/office/officeart/2008/layout/VerticalAccentList"/>
    <dgm:cxn modelId="{C5752183-0D96-4BE4-A646-B699433EDB3B}" type="presParOf" srcId="{54C470B2-FC83-4343-911B-F047985E02D7}" destId="{46E7A95D-92B7-4F05-B57B-28207FAAA60F}" srcOrd="0" destOrd="0" presId="urn:microsoft.com/office/officeart/2008/layout/VerticalAccentList"/>
    <dgm:cxn modelId="{557089E7-582D-44E8-A8D8-F18BAF31E233}" type="presParOf" srcId="{54C470B2-FC83-4343-911B-F047985E02D7}" destId="{86ABFF33-3EB8-4855-9EDA-2F58A98FFEB0}" srcOrd="1" destOrd="0" presId="urn:microsoft.com/office/officeart/2008/layout/VerticalAccentList"/>
    <dgm:cxn modelId="{BA8A656B-48B2-40D9-8B92-C1D12BDEB5D7}" type="presParOf" srcId="{54C470B2-FC83-4343-911B-F047985E02D7}" destId="{D893BF22-B3FB-42F3-8438-018E06F8BEAD}" srcOrd="2" destOrd="0" presId="urn:microsoft.com/office/officeart/2008/layout/VerticalAccentList"/>
    <dgm:cxn modelId="{335666C0-072F-43C1-BABB-74CFC793B81F}" type="presParOf" srcId="{54C470B2-FC83-4343-911B-F047985E02D7}" destId="{861A6658-E91A-4A8A-ADD2-3C36C85CEAAA}" srcOrd="3" destOrd="0" presId="urn:microsoft.com/office/officeart/2008/layout/VerticalAccentList"/>
    <dgm:cxn modelId="{EAAACB55-0724-4463-8C5B-7D25E757FF44}" type="presParOf" srcId="{54C470B2-FC83-4343-911B-F047985E02D7}" destId="{9FB35DEE-0DD9-47D6-A627-CBBD8F2AE43C}" srcOrd="4" destOrd="0" presId="urn:microsoft.com/office/officeart/2008/layout/VerticalAccentList"/>
    <dgm:cxn modelId="{D33CE6F5-6B2E-4B0E-8BB3-358638D444CB}" type="presParOf" srcId="{54C470B2-FC83-4343-911B-F047985E02D7}" destId="{07C5BDCE-DC22-43F9-B3EF-C7E3F5CD9915}" srcOrd="5" destOrd="0" presId="urn:microsoft.com/office/officeart/2008/layout/VerticalAccentList"/>
    <dgm:cxn modelId="{0E11987E-7EA6-4CF7-98DB-740957587192}" type="presParOf" srcId="{54C470B2-FC83-4343-911B-F047985E02D7}" destId="{41BFB7C6-D550-491D-B6BA-10566DDE3518}" srcOrd="6" destOrd="0" presId="urn:microsoft.com/office/officeart/2008/layout/VerticalAccentList"/>
    <dgm:cxn modelId="{1F8FEB77-AB8E-48DC-8E20-7FDF4622A196}" type="presParOf" srcId="{19926758-BC21-4C55-925B-DCD59C74E02A}" destId="{34B0D994-D170-46E6-869C-9218E5DFB668}" srcOrd="2" destOrd="0" presId="urn:microsoft.com/office/officeart/2008/layout/VerticalAccentList"/>
    <dgm:cxn modelId="{7B2A008B-E8D0-430E-BC65-EF23A4CFE60B}" type="presParOf" srcId="{19926758-BC21-4C55-925B-DCD59C74E02A}" destId="{832DDE7D-8212-4457-8F61-B620D530C4D0}" srcOrd="3" destOrd="0" presId="urn:microsoft.com/office/officeart/2008/layout/VerticalAccentList"/>
    <dgm:cxn modelId="{DF5F101C-9092-4F09-9D66-34B693BEAF6C}" type="presParOf" srcId="{832DDE7D-8212-4457-8F61-B620D530C4D0}" destId="{8483D10C-8EB4-43AA-937F-31EBAA209C63}" srcOrd="0" destOrd="0" presId="urn:microsoft.com/office/officeart/2008/layout/VerticalAccentList"/>
    <dgm:cxn modelId="{683BAF39-83E8-48EC-AA89-FB0EEE079377}" type="presParOf" srcId="{19926758-BC21-4C55-925B-DCD59C74E02A}" destId="{D9CBE943-7DF6-40A3-92C3-EB87076DC50E}" srcOrd="4" destOrd="0" presId="urn:microsoft.com/office/officeart/2008/layout/VerticalAccentList"/>
    <dgm:cxn modelId="{621FB7AC-2D63-4A0A-BA11-58553092AA3C}" type="presParOf" srcId="{D9CBE943-7DF6-40A3-92C3-EB87076DC50E}" destId="{4DC189FA-EA53-4E01-959E-9CD8699CA311}" srcOrd="0" destOrd="0" presId="urn:microsoft.com/office/officeart/2008/layout/VerticalAccentList"/>
    <dgm:cxn modelId="{A4AFE8A4-CE64-40C4-A636-98E522E6B2A0}" type="presParOf" srcId="{D9CBE943-7DF6-40A3-92C3-EB87076DC50E}" destId="{0C694F4E-34BB-4B06-9EAA-90373A9FD001}" srcOrd="1" destOrd="0" presId="urn:microsoft.com/office/officeart/2008/layout/VerticalAccentList"/>
    <dgm:cxn modelId="{ECB1AA63-BC5F-4C5F-B496-7A84B10CCE98}" type="presParOf" srcId="{D9CBE943-7DF6-40A3-92C3-EB87076DC50E}" destId="{27559667-E3EE-45B5-8319-2689ABA110C3}" srcOrd="2" destOrd="0" presId="urn:microsoft.com/office/officeart/2008/layout/VerticalAccentList"/>
    <dgm:cxn modelId="{80A6648B-CAD0-4E27-8F2B-820B975F7B29}" type="presParOf" srcId="{D9CBE943-7DF6-40A3-92C3-EB87076DC50E}" destId="{B6C89FB1-670D-4C46-9B3A-19CE62E96B3B}" srcOrd="3" destOrd="0" presId="urn:microsoft.com/office/officeart/2008/layout/VerticalAccentList"/>
    <dgm:cxn modelId="{873B4AE8-4547-4BC2-9A60-7057994E1B1C}" type="presParOf" srcId="{D9CBE943-7DF6-40A3-92C3-EB87076DC50E}" destId="{6466ACA0-BF74-49EF-B7CE-B738C60B7BA7}" srcOrd="4" destOrd="0" presId="urn:microsoft.com/office/officeart/2008/layout/VerticalAccentList"/>
    <dgm:cxn modelId="{F0B706AA-A164-41CF-BBEE-BB040BE12799}" type="presParOf" srcId="{D9CBE943-7DF6-40A3-92C3-EB87076DC50E}" destId="{19DD0D65-7D32-44F5-B29C-B5F6C4DF466E}" srcOrd="5" destOrd="0" presId="urn:microsoft.com/office/officeart/2008/layout/VerticalAccentList"/>
    <dgm:cxn modelId="{DC476C31-B59B-43C7-BD5E-97C454803142}" type="presParOf" srcId="{D9CBE943-7DF6-40A3-92C3-EB87076DC50E}" destId="{FBA62E97-1D4D-48CD-9D97-FCBB58E0B646}" srcOrd="6" destOrd="0" presId="urn:microsoft.com/office/officeart/2008/layout/VerticalAccentList"/>
    <dgm:cxn modelId="{90491A77-75CD-4A5B-9CE2-811C0A29B31E}" type="presParOf" srcId="{19926758-BC21-4C55-925B-DCD59C74E02A}" destId="{8A5E03B6-CBE8-4C22-8491-ADED2A5D2BF1}" srcOrd="5" destOrd="0" presId="urn:microsoft.com/office/officeart/2008/layout/VerticalAccentList"/>
    <dgm:cxn modelId="{AF0EEC14-25D3-46C1-AFF1-B842FAF0A18B}" type="presParOf" srcId="{19926758-BC21-4C55-925B-DCD59C74E02A}" destId="{13D1E661-C3E2-4DC1-988D-7F0A5D24DA08}" srcOrd="6" destOrd="0" presId="urn:microsoft.com/office/officeart/2008/layout/VerticalAccentList"/>
    <dgm:cxn modelId="{4B0F6E8C-90E8-4BA0-AD8B-29608B36FC2C}" type="presParOf" srcId="{13D1E661-C3E2-4DC1-988D-7F0A5D24DA08}" destId="{90C72F3B-1637-4D2F-9970-43551773421F}" srcOrd="0" destOrd="0" presId="urn:microsoft.com/office/officeart/2008/layout/VerticalAccentList"/>
    <dgm:cxn modelId="{CBB1C86C-021D-40EB-9DE5-00EC9BDE5D2C}" type="presParOf" srcId="{19926758-BC21-4C55-925B-DCD59C74E02A}" destId="{4E6BCB04-4C8B-4FAF-85E2-60901AFEC18F}" srcOrd="7" destOrd="0" presId="urn:microsoft.com/office/officeart/2008/layout/VerticalAccentList"/>
    <dgm:cxn modelId="{60A5BCA8-3359-46A4-A9D4-ACC6872879BD}" type="presParOf" srcId="{4E6BCB04-4C8B-4FAF-85E2-60901AFEC18F}" destId="{131645AF-CB31-462F-920C-84D5CC03B81B}" srcOrd="0" destOrd="0" presId="urn:microsoft.com/office/officeart/2008/layout/VerticalAccentList"/>
    <dgm:cxn modelId="{408FFBD0-D99F-4824-B21C-3A2BC2C13581}" type="presParOf" srcId="{4E6BCB04-4C8B-4FAF-85E2-60901AFEC18F}" destId="{FBA81B95-7B54-4B4D-B200-722EA36F84A0}" srcOrd="1" destOrd="0" presId="urn:microsoft.com/office/officeart/2008/layout/VerticalAccentList"/>
    <dgm:cxn modelId="{539FF3ED-9C4A-4471-89B6-4EA4EC94D531}" type="presParOf" srcId="{4E6BCB04-4C8B-4FAF-85E2-60901AFEC18F}" destId="{28F9BF5B-E149-4FC3-A762-2931FD8D352D}" srcOrd="2" destOrd="0" presId="urn:microsoft.com/office/officeart/2008/layout/VerticalAccentList"/>
    <dgm:cxn modelId="{4C32142B-BC75-4497-ACED-131BF23366B0}" type="presParOf" srcId="{4E6BCB04-4C8B-4FAF-85E2-60901AFEC18F}" destId="{961FAC9C-6FEC-4A3E-B713-CF2E240B817A}" srcOrd="3" destOrd="0" presId="urn:microsoft.com/office/officeart/2008/layout/VerticalAccentList"/>
    <dgm:cxn modelId="{B5EEB14E-477F-4A7C-9C2E-005BB464D3C0}" type="presParOf" srcId="{4E6BCB04-4C8B-4FAF-85E2-60901AFEC18F}" destId="{30F8310B-293C-4A4B-93E4-9DCE3778CFCB}" srcOrd="4" destOrd="0" presId="urn:microsoft.com/office/officeart/2008/layout/VerticalAccentList"/>
    <dgm:cxn modelId="{0B409ED6-9050-43F0-A096-889751F527B5}" type="presParOf" srcId="{4E6BCB04-4C8B-4FAF-85E2-60901AFEC18F}" destId="{B819A358-DEFE-47D5-BBA3-87DBC3B5AA51}" srcOrd="5" destOrd="0" presId="urn:microsoft.com/office/officeart/2008/layout/VerticalAccentList"/>
    <dgm:cxn modelId="{39B5289F-0E60-4681-B69E-5E0867B84243}" type="presParOf" srcId="{4E6BCB04-4C8B-4FAF-85E2-60901AFEC18F}" destId="{683E6B64-A04E-4AFC-8A03-C409A849A0CA}" srcOrd="6" destOrd="0" presId="urn:microsoft.com/office/officeart/2008/layout/VerticalAccentList"/>
    <dgm:cxn modelId="{A83AF953-2340-40AD-AA34-496F4529D400}" type="presParOf" srcId="{19926758-BC21-4C55-925B-DCD59C74E02A}" destId="{8DBEC107-2124-4762-A009-02F244AB5D51}" srcOrd="8" destOrd="0" presId="urn:microsoft.com/office/officeart/2008/layout/VerticalAccentList"/>
    <dgm:cxn modelId="{C4CB6CEC-C9FA-41BE-A1BF-45FB050D8562}" type="presParOf" srcId="{19926758-BC21-4C55-925B-DCD59C74E02A}" destId="{1574DA78-3461-466A-9AB6-174EB2890FA8}" srcOrd="9" destOrd="0" presId="urn:microsoft.com/office/officeart/2008/layout/VerticalAccentList"/>
    <dgm:cxn modelId="{1CBB01C0-C230-467D-8D76-88C4971BF4E2}" type="presParOf" srcId="{1574DA78-3461-466A-9AB6-174EB2890FA8}" destId="{F1EE60EB-842A-4740-A010-80E5389BFF06}" srcOrd="0" destOrd="0" presId="urn:microsoft.com/office/officeart/2008/layout/VerticalAccentList"/>
    <dgm:cxn modelId="{34A9E82E-EDC7-4666-A5AA-6ECC37BAA5A1}" type="presParOf" srcId="{19926758-BC21-4C55-925B-DCD59C74E02A}" destId="{731A73A8-C5C5-4320-89AF-29B4C4E028C1}" srcOrd="10" destOrd="0" presId="urn:microsoft.com/office/officeart/2008/layout/VerticalAccentList"/>
    <dgm:cxn modelId="{313BACDC-A922-4BB8-A16D-ED7144E9A14A}" type="presParOf" srcId="{731A73A8-C5C5-4320-89AF-29B4C4E028C1}" destId="{4EA129DD-B48D-4188-98FC-521EE2580A93}" srcOrd="0" destOrd="0" presId="urn:microsoft.com/office/officeart/2008/layout/VerticalAccentList"/>
    <dgm:cxn modelId="{463B0718-3924-46C8-9BB5-A90B267A7B41}" type="presParOf" srcId="{731A73A8-C5C5-4320-89AF-29B4C4E028C1}" destId="{7CED71F6-5D2F-49FF-9366-C4A022FBA944}" srcOrd="1" destOrd="0" presId="urn:microsoft.com/office/officeart/2008/layout/VerticalAccentList"/>
    <dgm:cxn modelId="{03E403AE-849E-4590-948A-7A812A8483CC}" type="presParOf" srcId="{731A73A8-C5C5-4320-89AF-29B4C4E028C1}" destId="{F12A106A-7396-49FE-9B66-72A955530B13}" srcOrd="2" destOrd="0" presId="urn:microsoft.com/office/officeart/2008/layout/VerticalAccentList"/>
    <dgm:cxn modelId="{D2312FD2-9E9F-460B-9CC3-CEC3FF3EE503}" type="presParOf" srcId="{731A73A8-C5C5-4320-89AF-29B4C4E028C1}" destId="{710D5310-D502-4321-9925-81FB70AA64E8}" srcOrd="3" destOrd="0" presId="urn:microsoft.com/office/officeart/2008/layout/VerticalAccentList"/>
    <dgm:cxn modelId="{B09642A7-2044-432D-A150-3FAEACF4BF51}" type="presParOf" srcId="{731A73A8-C5C5-4320-89AF-29B4C4E028C1}" destId="{EB1B5A55-1AD7-47C1-B3E3-AE8A64D5A1FE}" srcOrd="4" destOrd="0" presId="urn:microsoft.com/office/officeart/2008/layout/VerticalAccentList"/>
    <dgm:cxn modelId="{7D9E0CB1-B2F7-4F3C-A38E-0A80200D6835}" type="presParOf" srcId="{731A73A8-C5C5-4320-89AF-29B4C4E028C1}" destId="{ABE8120D-0DCC-4790-8215-C57ADAE7F0FE}" srcOrd="5" destOrd="0" presId="urn:microsoft.com/office/officeart/2008/layout/VerticalAccentList"/>
    <dgm:cxn modelId="{102BE83D-04CF-4ABB-847E-5EB3D7CD5CBE}" type="presParOf" srcId="{731A73A8-C5C5-4320-89AF-29B4C4E028C1}" destId="{E4A59D1B-FB05-41EE-8363-B46798C966E7}" srcOrd="6" destOrd="0" presId="urn:microsoft.com/office/officeart/2008/layout/VerticalAccentList"/>
    <dgm:cxn modelId="{F7A2FA84-FC3C-4066-A383-5D687C09DA62}" type="presParOf" srcId="{19926758-BC21-4C55-925B-DCD59C74E02A}" destId="{7BEA2BEE-1522-4CE8-9274-9C5984E03666}" srcOrd="11" destOrd="0" presId="urn:microsoft.com/office/officeart/2008/layout/VerticalAccentList"/>
    <dgm:cxn modelId="{66D9429E-65E4-4F36-A0D5-94582EFC2EF1}" type="presParOf" srcId="{19926758-BC21-4C55-925B-DCD59C74E02A}" destId="{BA64F593-EEB9-41C3-83A9-5B1C57F9950F}" srcOrd="12" destOrd="0" presId="urn:microsoft.com/office/officeart/2008/layout/VerticalAccentList"/>
    <dgm:cxn modelId="{81247CBA-66AF-421A-9EEF-E116B6955E63}" type="presParOf" srcId="{BA64F593-EEB9-41C3-83A9-5B1C57F9950F}" destId="{A573158D-419B-4716-B9EE-4EC5F7D2A2BA}" srcOrd="0" destOrd="0" presId="urn:microsoft.com/office/officeart/2008/layout/VerticalAccentList"/>
    <dgm:cxn modelId="{E9E313BF-88D5-447F-927E-8C30B0A01990}" type="presParOf" srcId="{19926758-BC21-4C55-925B-DCD59C74E02A}" destId="{99516192-4135-4C99-834B-422CF26A3527}" srcOrd="13" destOrd="0" presId="urn:microsoft.com/office/officeart/2008/layout/VerticalAccentList"/>
    <dgm:cxn modelId="{2DCAA73B-1F6A-4358-A2ED-409549219D0D}" type="presParOf" srcId="{99516192-4135-4C99-834B-422CF26A3527}" destId="{0E0445DF-8666-4BC9-9C3C-08312E72B306}" srcOrd="0" destOrd="0" presId="urn:microsoft.com/office/officeart/2008/layout/VerticalAccentList"/>
    <dgm:cxn modelId="{21152925-CAC2-4B53-A9A2-8AA90C1290DC}" type="presParOf" srcId="{99516192-4135-4C99-834B-422CF26A3527}" destId="{8473AE97-B23E-4BFB-ACF6-E55AD1970F46}" srcOrd="1" destOrd="0" presId="urn:microsoft.com/office/officeart/2008/layout/VerticalAccentList"/>
    <dgm:cxn modelId="{8E112C32-F8FB-4074-A3B2-82764DB15669}" type="presParOf" srcId="{99516192-4135-4C99-834B-422CF26A3527}" destId="{0DE24CC6-64CC-4BF4-AE0D-4C78DA1285F2}" srcOrd="2" destOrd="0" presId="urn:microsoft.com/office/officeart/2008/layout/VerticalAccentList"/>
    <dgm:cxn modelId="{C07B7361-6861-41C1-A3AD-9715A2D1DC4E}" type="presParOf" srcId="{99516192-4135-4C99-834B-422CF26A3527}" destId="{534436E2-D329-4624-A962-7188A45158AB}" srcOrd="3" destOrd="0" presId="urn:microsoft.com/office/officeart/2008/layout/VerticalAccentList"/>
    <dgm:cxn modelId="{EC954524-4F1D-4E6F-B600-7A1858004C4B}" type="presParOf" srcId="{99516192-4135-4C99-834B-422CF26A3527}" destId="{234D6069-1D6A-4D3D-9536-802BFB0C7B49}" srcOrd="4" destOrd="0" presId="urn:microsoft.com/office/officeart/2008/layout/VerticalAccentList"/>
    <dgm:cxn modelId="{C04296E0-7C83-430F-A9D6-FB581D84B8BD}" type="presParOf" srcId="{99516192-4135-4C99-834B-422CF26A3527}" destId="{EEFEA10D-A71B-48F8-9EEB-8FCAF879324C}" srcOrd="5" destOrd="0" presId="urn:microsoft.com/office/officeart/2008/layout/VerticalAccentList"/>
    <dgm:cxn modelId="{023F583A-2B02-4DB6-97EF-A29A733725CC}" type="presParOf" srcId="{99516192-4135-4C99-834B-422CF26A3527}" destId="{93AA5955-F502-4AA3-A0BD-D208D7D1ADA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0BBF8D1-0D2C-442F-BE91-E13B698478DA}" type="doc">
      <dgm:prSet loTypeId="urn:microsoft.com/office/officeart/2005/8/layout/vList5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A371D74-F190-4C0C-9543-5667E4BD2F2D}">
      <dgm:prSet/>
      <dgm:spPr/>
      <dgm:t>
        <a:bodyPr/>
        <a:lstStyle/>
        <a:p>
          <a:pPr rtl="0"/>
          <a:r>
            <a:rPr lang="en-US" smtClean="0"/>
            <a:t>Test Case Management</a:t>
          </a:r>
          <a:endParaRPr lang="en-US"/>
        </a:p>
      </dgm:t>
    </dgm:pt>
    <dgm:pt modelId="{A7CFDF27-A391-455A-9441-4BFC647405CE}" type="parTrans" cxnId="{D8C52440-9AC9-4506-8CCF-AF2509204CF8}">
      <dgm:prSet/>
      <dgm:spPr/>
      <dgm:t>
        <a:bodyPr/>
        <a:lstStyle/>
        <a:p>
          <a:endParaRPr lang="en-US"/>
        </a:p>
      </dgm:t>
    </dgm:pt>
    <dgm:pt modelId="{926A5AE1-7500-467D-B8C4-0953FBE6CCAC}" type="sibTrans" cxnId="{D8C52440-9AC9-4506-8CCF-AF2509204CF8}">
      <dgm:prSet/>
      <dgm:spPr/>
      <dgm:t>
        <a:bodyPr/>
        <a:lstStyle/>
        <a:p>
          <a:endParaRPr lang="en-US"/>
        </a:p>
      </dgm:t>
    </dgm:pt>
    <dgm:pt modelId="{31DFE1B1-815E-4912-89CA-8C7499BFA2E1}">
      <dgm:prSet/>
      <dgm:spPr/>
      <dgm:t>
        <a:bodyPr/>
        <a:lstStyle/>
        <a:p>
          <a:pPr rtl="0"/>
          <a:r>
            <a:rPr lang="en-US" smtClean="0"/>
            <a:t>Test Plans, Test Suites, &amp; Test Cases</a:t>
          </a:r>
          <a:endParaRPr lang="en-US"/>
        </a:p>
      </dgm:t>
    </dgm:pt>
    <dgm:pt modelId="{3AD47BDD-2A92-406B-A345-C570EEC0DC8D}" type="parTrans" cxnId="{735413D8-9661-4341-9177-31080FC83475}">
      <dgm:prSet/>
      <dgm:spPr/>
      <dgm:t>
        <a:bodyPr/>
        <a:lstStyle/>
        <a:p>
          <a:endParaRPr lang="en-US"/>
        </a:p>
      </dgm:t>
    </dgm:pt>
    <dgm:pt modelId="{E953C529-FB7A-4223-ADDF-235E79958073}" type="sibTrans" cxnId="{735413D8-9661-4341-9177-31080FC83475}">
      <dgm:prSet/>
      <dgm:spPr/>
      <dgm:t>
        <a:bodyPr/>
        <a:lstStyle/>
        <a:p>
          <a:endParaRPr lang="en-US"/>
        </a:p>
      </dgm:t>
    </dgm:pt>
    <dgm:pt modelId="{9096B274-425E-4663-A1A8-26A225FF2C59}">
      <dgm:prSet/>
      <dgm:spPr/>
      <dgm:t>
        <a:bodyPr/>
        <a:lstStyle/>
        <a:p>
          <a:pPr rtl="0"/>
          <a:r>
            <a:rPr lang="en-US" smtClean="0"/>
            <a:t>Lab Management</a:t>
          </a:r>
          <a:endParaRPr lang="en-US"/>
        </a:p>
      </dgm:t>
    </dgm:pt>
    <dgm:pt modelId="{BA6E2D40-547A-41C5-AC00-F98EDFBCE0A2}" type="parTrans" cxnId="{4169C489-32CF-423E-AF2C-DB6F1EEE81A0}">
      <dgm:prSet/>
      <dgm:spPr/>
      <dgm:t>
        <a:bodyPr/>
        <a:lstStyle/>
        <a:p>
          <a:endParaRPr lang="en-US"/>
        </a:p>
      </dgm:t>
    </dgm:pt>
    <dgm:pt modelId="{C83202CA-CE30-4AF0-8E3A-595BD6D995FC}" type="sibTrans" cxnId="{4169C489-32CF-423E-AF2C-DB6F1EEE81A0}">
      <dgm:prSet/>
      <dgm:spPr/>
      <dgm:t>
        <a:bodyPr/>
        <a:lstStyle/>
        <a:p>
          <a:endParaRPr lang="en-US"/>
        </a:p>
      </dgm:t>
    </dgm:pt>
    <dgm:pt modelId="{97D9E7A0-04C0-4F57-9104-7C5072865B14}">
      <dgm:prSet/>
      <dgm:spPr/>
      <dgm:t>
        <a:bodyPr/>
        <a:lstStyle/>
        <a:p>
          <a:pPr rtl="0"/>
          <a:r>
            <a:rPr lang="en-US" dirty="0" smtClean="0"/>
            <a:t>Setup/Tear down</a:t>
          </a:r>
          <a:endParaRPr lang="en-US" dirty="0"/>
        </a:p>
      </dgm:t>
    </dgm:pt>
    <dgm:pt modelId="{F28665AB-A63C-4F9D-B408-E48BA951BF75}" type="parTrans" cxnId="{1633CA41-F161-4B45-8F27-4E5FD410A920}">
      <dgm:prSet/>
      <dgm:spPr/>
      <dgm:t>
        <a:bodyPr/>
        <a:lstStyle/>
        <a:p>
          <a:endParaRPr lang="en-US"/>
        </a:p>
      </dgm:t>
    </dgm:pt>
    <dgm:pt modelId="{FB3B7FD2-6861-4ABC-8F5C-CAF7C14313F4}" type="sibTrans" cxnId="{1633CA41-F161-4B45-8F27-4E5FD410A920}">
      <dgm:prSet/>
      <dgm:spPr/>
      <dgm:t>
        <a:bodyPr/>
        <a:lstStyle/>
        <a:p>
          <a:endParaRPr lang="en-US"/>
        </a:p>
      </dgm:t>
    </dgm:pt>
    <dgm:pt modelId="{2448278E-CEDA-41A9-88AD-FD52FF4E705C}">
      <dgm:prSet/>
      <dgm:spPr/>
      <dgm:t>
        <a:bodyPr/>
        <a:lstStyle/>
        <a:p>
          <a:pPr rtl="0"/>
          <a:r>
            <a:rPr lang="en-US" dirty="0" smtClean="0"/>
            <a:t>Rich &amp; Actionable Bugs</a:t>
          </a:r>
          <a:endParaRPr lang="en-US" dirty="0"/>
        </a:p>
      </dgm:t>
    </dgm:pt>
    <dgm:pt modelId="{669248AF-3159-4608-928B-C28BC536C1C9}" type="parTrans" cxnId="{1A0A56C4-3FC4-4438-8317-7F112F98787A}">
      <dgm:prSet/>
      <dgm:spPr/>
      <dgm:t>
        <a:bodyPr/>
        <a:lstStyle/>
        <a:p>
          <a:endParaRPr lang="en-US"/>
        </a:p>
      </dgm:t>
    </dgm:pt>
    <dgm:pt modelId="{111E35A9-1A99-4D83-BCD4-9C4255E5F964}" type="sibTrans" cxnId="{1A0A56C4-3FC4-4438-8317-7F112F98787A}">
      <dgm:prSet/>
      <dgm:spPr/>
      <dgm:t>
        <a:bodyPr/>
        <a:lstStyle/>
        <a:p>
          <a:endParaRPr lang="en-US"/>
        </a:p>
      </dgm:t>
    </dgm:pt>
    <dgm:pt modelId="{F6CC648B-222F-4B2B-A0EA-969F311E1FB5}">
      <dgm:prSet/>
      <dgm:spPr/>
      <dgm:t>
        <a:bodyPr/>
        <a:lstStyle/>
        <a:p>
          <a:pPr rtl="0"/>
          <a:r>
            <a:rPr lang="en-US" dirty="0" smtClean="0"/>
            <a:t>Perform Exploratory testing</a:t>
          </a:r>
          <a:endParaRPr lang="en-US" dirty="0"/>
        </a:p>
      </dgm:t>
    </dgm:pt>
    <dgm:pt modelId="{CC123228-AD66-45C9-89B2-2083F9B220E7}" type="parTrans" cxnId="{AAF8A693-BD55-4632-B260-4E817AC23977}">
      <dgm:prSet/>
      <dgm:spPr/>
      <dgm:t>
        <a:bodyPr/>
        <a:lstStyle/>
        <a:p>
          <a:endParaRPr lang="en-US"/>
        </a:p>
      </dgm:t>
    </dgm:pt>
    <dgm:pt modelId="{C8F475F1-EBB1-4854-87F4-936CD4D33DBF}" type="sibTrans" cxnId="{AAF8A693-BD55-4632-B260-4E817AC23977}">
      <dgm:prSet/>
      <dgm:spPr/>
      <dgm:t>
        <a:bodyPr/>
        <a:lstStyle/>
        <a:p>
          <a:endParaRPr lang="en-US"/>
        </a:p>
      </dgm:t>
    </dgm:pt>
    <dgm:pt modelId="{CE80CBF3-B381-4885-B81B-41E5078CF573}">
      <dgm:prSet/>
      <dgm:spPr/>
      <dgm:t>
        <a:bodyPr/>
        <a:lstStyle/>
        <a:p>
          <a:pPr rtl="0"/>
          <a:r>
            <a:rPr lang="en-US" dirty="0" smtClean="0"/>
            <a:t>Coded UI Test</a:t>
          </a:r>
          <a:endParaRPr lang="en-US" dirty="0"/>
        </a:p>
      </dgm:t>
    </dgm:pt>
    <dgm:pt modelId="{4DA11B54-AC10-4DAD-B6A8-95B5493EBBAA}" type="parTrans" cxnId="{5FBE489D-DA11-4885-8917-F379CA6992C8}">
      <dgm:prSet/>
      <dgm:spPr/>
      <dgm:t>
        <a:bodyPr/>
        <a:lstStyle/>
        <a:p>
          <a:endParaRPr lang="en-US"/>
        </a:p>
      </dgm:t>
    </dgm:pt>
    <dgm:pt modelId="{170371C4-2071-45EC-ADEA-AD195DE0DBF7}" type="sibTrans" cxnId="{5FBE489D-DA11-4885-8917-F379CA6992C8}">
      <dgm:prSet/>
      <dgm:spPr/>
      <dgm:t>
        <a:bodyPr/>
        <a:lstStyle/>
        <a:p>
          <a:endParaRPr lang="en-US"/>
        </a:p>
      </dgm:t>
    </dgm:pt>
    <dgm:pt modelId="{19B1E489-7570-47EC-AAD4-1F5A1194447C}">
      <dgm:prSet/>
      <dgm:spPr/>
      <dgm:t>
        <a:bodyPr/>
        <a:lstStyle/>
        <a:p>
          <a:pPr rtl="0"/>
          <a:r>
            <a:rPr lang="en-US" dirty="0" smtClean="0"/>
            <a:t>Virtualized test environments</a:t>
          </a:r>
          <a:endParaRPr lang="en-US" dirty="0"/>
        </a:p>
      </dgm:t>
    </dgm:pt>
    <dgm:pt modelId="{CE19A6FF-C7AD-48D1-A819-F3338E2C56E2}" type="parTrans" cxnId="{A10138E5-F058-47BE-B9D8-7F38ACD392F6}">
      <dgm:prSet/>
      <dgm:spPr/>
      <dgm:t>
        <a:bodyPr/>
        <a:lstStyle/>
        <a:p>
          <a:endParaRPr lang="en-US"/>
        </a:p>
      </dgm:t>
    </dgm:pt>
    <dgm:pt modelId="{771EA430-A696-4F3F-8EC1-FFF4CC6572CA}" type="sibTrans" cxnId="{A10138E5-F058-47BE-B9D8-7F38ACD392F6}">
      <dgm:prSet/>
      <dgm:spPr/>
      <dgm:t>
        <a:bodyPr/>
        <a:lstStyle/>
        <a:p>
          <a:endParaRPr lang="en-US"/>
        </a:p>
      </dgm:t>
    </dgm:pt>
    <dgm:pt modelId="{4FA66350-8F2F-46B0-BF05-2B8E0D147943}">
      <dgm:prSet/>
      <dgm:spPr/>
      <dgm:t>
        <a:bodyPr/>
        <a:lstStyle/>
        <a:p>
          <a:pPr rtl="0"/>
          <a:r>
            <a:rPr lang="en-US" dirty="0" smtClean="0"/>
            <a:t>Recordings, screenshots, system info</a:t>
          </a:r>
          <a:endParaRPr lang="en-US" dirty="0"/>
        </a:p>
      </dgm:t>
    </dgm:pt>
    <dgm:pt modelId="{30A1DB50-033C-4357-93E2-5791A9AE088C}" type="parTrans" cxnId="{79FB2B8A-8972-448F-B306-39AA183EB6E4}">
      <dgm:prSet/>
      <dgm:spPr/>
      <dgm:t>
        <a:bodyPr/>
        <a:lstStyle/>
        <a:p>
          <a:endParaRPr lang="en-US"/>
        </a:p>
      </dgm:t>
    </dgm:pt>
    <dgm:pt modelId="{C6A4417D-8E90-4940-8571-578F26D2DCC9}" type="sibTrans" cxnId="{79FB2B8A-8972-448F-B306-39AA183EB6E4}">
      <dgm:prSet/>
      <dgm:spPr/>
      <dgm:t>
        <a:bodyPr/>
        <a:lstStyle/>
        <a:p>
          <a:endParaRPr lang="en-US"/>
        </a:p>
      </dgm:t>
    </dgm:pt>
    <dgm:pt modelId="{97572013-3D23-4F6D-A9D0-80AECC632825}">
      <dgm:prSet/>
      <dgm:spPr/>
      <dgm:t>
        <a:bodyPr/>
        <a:lstStyle/>
        <a:p>
          <a:pPr rtl="0"/>
          <a:r>
            <a:rPr lang="en-US" dirty="0" smtClean="0"/>
            <a:t>Reduce “ping pong” effect</a:t>
          </a:r>
          <a:endParaRPr lang="en-US" dirty="0"/>
        </a:p>
      </dgm:t>
    </dgm:pt>
    <dgm:pt modelId="{0A08AD70-3AB4-4483-9651-0E21F1F0EF2D}" type="parTrans" cxnId="{FA6BC457-85A7-49B2-8604-D68603D849D4}">
      <dgm:prSet/>
      <dgm:spPr/>
      <dgm:t>
        <a:bodyPr/>
        <a:lstStyle/>
        <a:p>
          <a:endParaRPr lang="en-US"/>
        </a:p>
      </dgm:t>
    </dgm:pt>
    <dgm:pt modelId="{5645A955-B557-4958-AC42-D926A33E78F0}" type="sibTrans" cxnId="{FA6BC457-85A7-49B2-8604-D68603D849D4}">
      <dgm:prSet/>
      <dgm:spPr/>
      <dgm:t>
        <a:bodyPr/>
        <a:lstStyle/>
        <a:p>
          <a:endParaRPr lang="en-US"/>
        </a:p>
      </dgm:t>
    </dgm:pt>
    <dgm:pt modelId="{F1F67BE5-A139-4066-99AF-76ED48533EBC}">
      <dgm:prSet/>
      <dgm:spPr/>
      <dgm:t>
        <a:bodyPr/>
        <a:lstStyle/>
        <a:p>
          <a:pPr rtl="0"/>
          <a:r>
            <a:rPr lang="en-US" dirty="0" smtClean="0"/>
            <a:t>“Wander” application, bug hunting</a:t>
          </a:r>
          <a:endParaRPr lang="en-US" dirty="0"/>
        </a:p>
      </dgm:t>
    </dgm:pt>
    <dgm:pt modelId="{5DE1848A-F7E3-421F-9EAE-71E8D1A800D8}" type="parTrans" cxnId="{59C225D0-3709-4738-B6A1-1C545EF4FDE3}">
      <dgm:prSet/>
      <dgm:spPr/>
      <dgm:t>
        <a:bodyPr/>
        <a:lstStyle/>
        <a:p>
          <a:endParaRPr lang="en-US"/>
        </a:p>
      </dgm:t>
    </dgm:pt>
    <dgm:pt modelId="{0C625E83-9AD0-4E72-AD48-D44612B65B95}" type="sibTrans" cxnId="{59C225D0-3709-4738-B6A1-1C545EF4FDE3}">
      <dgm:prSet/>
      <dgm:spPr/>
      <dgm:t>
        <a:bodyPr/>
        <a:lstStyle/>
        <a:p>
          <a:endParaRPr lang="en-US"/>
        </a:p>
      </dgm:t>
    </dgm:pt>
    <dgm:pt modelId="{194A3E2C-84B1-43C4-A96B-F7482C37A3D7}">
      <dgm:prSet/>
      <dgm:spPr/>
      <dgm:t>
        <a:bodyPr/>
        <a:lstStyle/>
        <a:p>
          <a:pPr rtl="0"/>
          <a:r>
            <a:rPr lang="en-US" dirty="0" smtClean="0"/>
            <a:t>Control assertions</a:t>
          </a:r>
          <a:endParaRPr lang="en-US" dirty="0"/>
        </a:p>
      </dgm:t>
    </dgm:pt>
    <dgm:pt modelId="{8FBAC06A-9C04-43EF-912C-8E29BAA1799C}" type="parTrans" cxnId="{4B809437-0C69-4C64-9E4C-5F25B3D404DD}">
      <dgm:prSet/>
      <dgm:spPr/>
      <dgm:t>
        <a:bodyPr/>
        <a:lstStyle/>
        <a:p>
          <a:endParaRPr lang="en-US"/>
        </a:p>
      </dgm:t>
    </dgm:pt>
    <dgm:pt modelId="{10F66958-8158-41E3-85C7-A80F921439B8}" type="sibTrans" cxnId="{4B809437-0C69-4C64-9E4C-5F25B3D404DD}">
      <dgm:prSet/>
      <dgm:spPr/>
      <dgm:t>
        <a:bodyPr/>
        <a:lstStyle/>
        <a:p>
          <a:endParaRPr lang="en-US"/>
        </a:p>
      </dgm:t>
    </dgm:pt>
    <dgm:pt modelId="{6B7ADB6C-221D-46C4-98E6-5FD1FE1198F3}">
      <dgm:prSet/>
      <dgm:spPr/>
      <dgm:t>
        <a:bodyPr/>
        <a:lstStyle/>
        <a:p>
          <a:pPr rtl="0"/>
          <a:r>
            <a:rPr lang="en-US" dirty="0" smtClean="0"/>
            <a:t>Code-level playback &amp; validation </a:t>
          </a:r>
          <a:endParaRPr lang="en-US" dirty="0"/>
        </a:p>
      </dgm:t>
    </dgm:pt>
    <dgm:pt modelId="{7F5C46BB-5719-48FD-A8C2-605F73B53B58}" type="parTrans" cxnId="{225C18B8-1DF5-42DB-B30A-CB8673435F14}">
      <dgm:prSet/>
      <dgm:spPr/>
      <dgm:t>
        <a:bodyPr/>
        <a:lstStyle/>
        <a:p>
          <a:endParaRPr lang="en-US"/>
        </a:p>
      </dgm:t>
    </dgm:pt>
    <dgm:pt modelId="{EC26131A-F413-4577-A30D-8373019F6391}" type="sibTrans" cxnId="{225C18B8-1DF5-42DB-B30A-CB8673435F14}">
      <dgm:prSet/>
      <dgm:spPr/>
      <dgm:t>
        <a:bodyPr/>
        <a:lstStyle/>
        <a:p>
          <a:endParaRPr lang="en-US"/>
        </a:p>
      </dgm:t>
    </dgm:pt>
    <dgm:pt modelId="{ABD045D8-B674-4B6A-B1D9-E833A87403BC}" type="pres">
      <dgm:prSet presAssocID="{70BBF8D1-0D2C-442F-BE91-E13B698478D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DBBCC0-3CF3-4448-86D1-F2373552328F}" type="pres">
      <dgm:prSet presAssocID="{0A371D74-F190-4C0C-9543-5667E4BD2F2D}" presName="linNode" presStyleCnt="0"/>
      <dgm:spPr/>
    </dgm:pt>
    <dgm:pt modelId="{965CDE3D-B209-490E-8C79-B7F45CFC6409}" type="pres">
      <dgm:prSet presAssocID="{0A371D74-F190-4C0C-9543-5667E4BD2F2D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9A101-371D-4827-BB96-E55D66233351}" type="pres">
      <dgm:prSet presAssocID="{0A371D74-F190-4C0C-9543-5667E4BD2F2D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4D736-7A52-41C3-B311-84A07C505074}" type="pres">
      <dgm:prSet presAssocID="{926A5AE1-7500-467D-B8C4-0953FBE6CCAC}" presName="sp" presStyleCnt="0"/>
      <dgm:spPr/>
    </dgm:pt>
    <dgm:pt modelId="{1E1D6DCF-DB51-4AB2-BA7B-7505879F6B35}" type="pres">
      <dgm:prSet presAssocID="{9096B274-425E-4663-A1A8-26A225FF2C59}" presName="linNode" presStyleCnt="0"/>
      <dgm:spPr/>
    </dgm:pt>
    <dgm:pt modelId="{6F2DB22E-51C4-4B4F-8766-46D1D57DF50E}" type="pres">
      <dgm:prSet presAssocID="{9096B274-425E-4663-A1A8-26A225FF2C59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22F0D-7429-4766-B669-05B6F9DFC721}" type="pres">
      <dgm:prSet presAssocID="{9096B274-425E-4663-A1A8-26A225FF2C59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6A2E14-97B6-4C93-B28A-F7F91A5AE6BC}" type="pres">
      <dgm:prSet presAssocID="{C83202CA-CE30-4AF0-8E3A-595BD6D995FC}" presName="sp" presStyleCnt="0"/>
      <dgm:spPr/>
    </dgm:pt>
    <dgm:pt modelId="{A6344B1D-5CAE-4A2B-89AD-89EF764F17AF}" type="pres">
      <dgm:prSet presAssocID="{2448278E-CEDA-41A9-88AD-FD52FF4E705C}" presName="linNode" presStyleCnt="0"/>
      <dgm:spPr/>
    </dgm:pt>
    <dgm:pt modelId="{74291B5A-DA21-41A0-98E1-7ABE4E6B5F4F}" type="pres">
      <dgm:prSet presAssocID="{2448278E-CEDA-41A9-88AD-FD52FF4E705C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99694-CF4D-449D-95E3-15B1B38D2BE2}" type="pres">
      <dgm:prSet presAssocID="{2448278E-CEDA-41A9-88AD-FD52FF4E705C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F6A35C-60DD-49F0-A79C-EAC916531E57}" type="pres">
      <dgm:prSet presAssocID="{111E35A9-1A99-4D83-BCD4-9C4255E5F964}" presName="sp" presStyleCnt="0"/>
      <dgm:spPr/>
    </dgm:pt>
    <dgm:pt modelId="{93B8382A-8C5A-4EB9-B0AD-C93BAD17889F}" type="pres">
      <dgm:prSet presAssocID="{F6CC648B-222F-4B2B-A0EA-969F311E1FB5}" presName="linNode" presStyleCnt="0"/>
      <dgm:spPr/>
    </dgm:pt>
    <dgm:pt modelId="{50AFC6B7-51F2-448C-A014-B3B3DAC8EE5C}" type="pres">
      <dgm:prSet presAssocID="{F6CC648B-222F-4B2B-A0EA-969F311E1FB5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015E8-328E-427B-A267-989B5736035E}" type="pres">
      <dgm:prSet presAssocID="{F6CC648B-222F-4B2B-A0EA-969F311E1FB5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A136D8-0E7A-48B0-A935-9E891E441CA8}" type="pres">
      <dgm:prSet presAssocID="{C8F475F1-EBB1-4854-87F4-936CD4D33DBF}" presName="sp" presStyleCnt="0"/>
      <dgm:spPr/>
    </dgm:pt>
    <dgm:pt modelId="{5DDDBDF6-FC68-4DB9-B4AD-5784365A8A0F}" type="pres">
      <dgm:prSet presAssocID="{CE80CBF3-B381-4885-B81B-41E5078CF573}" presName="linNode" presStyleCnt="0"/>
      <dgm:spPr/>
    </dgm:pt>
    <dgm:pt modelId="{17CBFCDD-A207-4FA8-ABB9-A0E4BBA517D4}" type="pres">
      <dgm:prSet presAssocID="{CE80CBF3-B381-4885-B81B-41E5078CF573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DFC03-955F-484C-9CF8-E7300BA9A3DF}" type="pres">
      <dgm:prSet presAssocID="{CE80CBF3-B381-4885-B81B-41E5078CF573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E87B74-D4CB-4CCC-BA44-44B435BAE8D0}" type="presOf" srcId="{97D9E7A0-04C0-4F57-9104-7C5072865B14}" destId="{4E022F0D-7429-4766-B669-05B6F9DFC721}" srcOrd="0" destOrd="0" presId="urn:microsoft.com/office/officeart/2005/8/layout/vList5"/>
    <dgm:cxn modelId="{735413D8-9661-4341-9177-31080FC83475}" srcId="{0A371D74-F190-4C0C-9543-5667E4BD2F2D}" destId="{31DFE1B1-815E-4912-89CA-8C7499BFA2E1}" srcOrd="0" destOrd="0" parTransId="{3AD47BDD-2A92-406B-A345-C570EEC0DC8D}" sibTransId="{E953C529-FB7A-4223-ADDF-235E79958073}"/>
    <dgm:cxn modelId="{4B809437-0C69-4C64-9E4C-5F25B3D404DD}" srcId="{CE80CBF3-B381-4885-B81B-41E5078CF573}" destId="{194A3E2C-84B1-43C4-A96B-F7482C37A3D7}" srcOrd="0" destOrd="0" parTransId="{8FBAC06A-9C04-43EF-912C-8E29BAA1799C}" sibTransId="{10F66958-8158-41E3-85C7-A80F921439B8}"/>
    <dgm:cxn modelId="{80825265-0001-437A-9477-D17F0A09C855}" type="presOf" srcId="{97572013-3D23-4F6D-A9D0-80AECC632825}" destId="{C0099694-CF4D-449D-95E3-15B1B38D2BE2}" srcOrd="0" destOrd="1" presId="urn:microsoft.com/office/officeart/2005/8/layout/vList5"/>
    <dgm:cxn modelId="{4169C489-32CF-423E-AF2C-DB6F1EEE81A0}" srcId="{70BBF8D1-0D2C-442F-BE91-E13B698478DA}" destId="{9096B274-425E-4663-A1A8-26A225FF2C59}" srcOrd="1" destOrd="0" parTransId="{BA6E2D40-547A-41C5-AC00-F98EDFBCE0A2}" sibTransId="{C83202CA-CE30-4AF0-8E3A-595BD6D995FC}"/>
    <dgm:cxn modelId="{7FF2E0FF-797F-42FF-A4F1-7080DD78677E}" type="presOf" srcId="{194A3E2C-84B1-43C4-A96B-F7482C37A3D7}" destId="{268DFC03-955F-484C-9CF8-E7300BA9A3DF}" srcOrd="0" destOrd="0" presId="urn:microsoft.com/office/officeart/2005/8/layout/vList5"/>
    <dgm:cxn modelId="{F1D04B0B-92AF-4DF1-8529-C7DD07BFEFB3}" type="presOf" srcId="{9096B274-425E-4663-A1A8-26A225FF2C59}" destId="{6F2DB22E-51C4-4B4F-8766-46D1D57DF50E}" srcOrd="0" destOrd="0" presId="urn:microsoft.com/office/officeart/2005/8/layout/vList5"/>
    <dgm:cxn modelId="{34709CB5-2700-4099-AD22-AD89F0C88A64}" type="presOf" srcId="{19B1E489-7570-47EC-AAD4-1F5A1194447C}" destId="{4E022F0D-7429-4766-B669-05B6F9DFC721}" srcOrd="0" destOrd="1" presId="urn:microsoft.com/office/officeart/2005/8/layout/vList5"/>
    <dgm:cxn modelId="{59C225D0-3709-4738-B6A1-1C545EF4FDE3}" srcId="{F6CC648B-222F-4B2B-A0EA-969F311E1FB5}" destId="{F1F67BE5-A139-4066-99AF-76ED48533EBC}" srcOrd="0" destOrd="0" parTransId="{5DE1848A-F7E3-421F-9EAE-71E8D1A800D8}" sibTransId="{0C625E83-9AD0-4E72-AD48-D44612B65B95}"/>
    <dgm:cxn modelId="{56243AF3-0AE8-4FCB-B96C-B3992F3C59C1}" type="presOf" srcId="{31DFE1B1-815E-4912-89CA-8C7499BFA2E1}" destId="{41A9A101-371D-4827-BB96-E55D66233351}" srcOrd="0" destOrd="0" presId="urn:microsoft.com/office/officeart/2005/8/layout/vList5"/>
    <dgm:cxn modelId="{FDFFFE4A-E186-43E2-8A25-0DD835987FC5}" type="presOf" srcId="{F6CC648B-222F-4B2B-A0EA-969F311E1FB5}" destId="{50AFC6B7-51F2-448C-A014-B3B3DAC8EE5C}" srcOrd="0" destOrd="0" presId="urn:microsoft.com/office/officeart/2005/8/layout/vList5"/>
    <dgm:cxn modelId="{E5F19D02-15C4-424B-A24B-6124691092C7}" type="presOf" srcId="{CE80CBF3-B381-4885-B81B-41E5078CF573}" destId="{17CBFCDD-A207-4FA8-ABB9-A0E4BBA517D4}" srcOrd="0" destOrd="0" presId="urn:microsoft.com/office/officeart/2005/8/layout/vList5"/>
    <dgm:cxn modelId="{1633CA41-F161-4B45-8F27-4E5FD410A920}" srcId="{9096B274-425E-4663-A1A8-26A225FF2C59}" destId="{97D9E7A0-04C0-4F57-9104-7C5072865B14}" srcOrd="0" destOrd="0" parTransId="{F28665AB-A63C-4F9D-B408-E48BA951BF75}" sibTransId="{FB3B7FD2-6861-4ABC-8F5C-CAF7C14313F4}"/>
    <dgm:cxn modelId="{79FB2B8A-8972-448F-B306-39AA183EB6E4}" srcId="{2448278E-CEDA-41A9-88AD-FD52FF4E705C}" destId="{4FA66350-8F2F-46B0-BF05-2B8E0D147943}" srcOrd="0" destOrd="0" parTransId="{30A1DB50-033C-4357-93E2-5791A9AE088C}" sibTransId="{C6A4417D-8E90-4940-8571-578F26D2DCC9}"/>
    <dgm:cxn modelId="{5FBE489D-DA11-4885-8917-F379CA6992C8}" srcId="{70BBF8D1-0D2C-442F-BE91-E13B698478DA}" destId="{CE80CBF3-B381-4885-B81B-41E5078CF573}" srcOrd="4" destOrd="0" parTransId="{4DA11B54-AC10-4DAD-B6A8-95B5493EBBAA}" sibTransId="{170371C4-2071-45EC-ADEA-AD195DE0DBF7}"/>
    <dgm:cxn modelId="{CE95E7D4-1F8E-4520-A521-ED84E3B7D5DA}" type="presOf" srcId="{0A371D74-F190-4C0C-9543-5667E4BD2F2D}" destId="{965CDE3D-B209-490E-8C79-B7F45CFC6409}" srcOrd="0" destOrd="0" presId="urn:microsoft.com/office/officeart/2005/8/layout/vList5"/>
    <dgm:cxn modelId="{D8C52440-9AC9-4506-8CCF-AF2509204CF8}" srcId="{70BBF8D1-0D2C-442F-BE91-E13B698478DA}" destId="{0A371D74-F190-4C0C-9543-5667E4BD2F2D}" srcOrd="0" destOrd="0" parTransId="{A7CFDF27-A391-455A-9441-4BFC647405CE}" sibTransId="{926A5AE1-7500-467D-B8C4-0953FBE6CCAC}"/>
    <dgm:cxn modelId="{1A0A56C4-3FC4-4438-8317-7F112F98787A}" srcId="{70BBF8D1-0D2C-442F-BE91-E13B698478DA}" destId="{2448278E-CEDA-41A9-88AD-FD52FF4E705C}" srcOrd="2" destOrd="0" parTransId="{669248AF-3159-4608-928B-C28BC536C1C9}" sibTransId="{111E35A9-1A99-4D83-BCD4-9C4255E5F964}"/>
    <dgm:cxn modelId="{014DE967-E023-44BB-A927-15E531510950}" type="presOf" srcId="{4FA66350-8F2F-46B0-BF05-2B8E0D147943}" destId="{C0099694-CF4D-449D-95E3-15B1B38D2BE2}" srcOrd="0" destOrd="0" presId="urn:microsoft.com/office/officeart/2005/8/layout/vList5"/>
    <dgm:cxn modelId="{67EE5C7C-EC54-4793-A843-15976F03B3EE}" type="presOf" srcId="{2448278E-CEDA-41A9-88AD-FD52FF4E705C}" destId="{74291B5A-DA21-41A0-98E1-7ABE4E6B5F4F}" srcOrd="0" destOrd="0" presId="urn:microsoft.com/office/officeart/2005/8/layout/vList5"/>
    <dgm:cxn modelId="{FA6BC457-85A7-49B2-8604-D68603D849D4}" srcId="{2448278E-CEDA-41A9-88AD-FD52FF4E705C}" destId="{97572013-3D23-4F6D-A9D0-80AECC632825}" srcOrd="1" destOrd="0" parTransId="{0A08AD70-3AB4-4483-9651-0E21F1F0EF2D}" sibTransId="{5645A955-B557-4958-AC42-D926A33E78F0}"/>
    <dgm:cxn modelId="{A10138E5-F058-47BE-B9D8-7F38ACD392F6}" srcId="{9096B274-425E-4663-A1A8-26A225FF2C59}" destId="{19B1E489-7570-47EC-AAD4-1F5A1194447C}" srcOrd="1" destOrd="0" parTransId="{CE19A6FF-C7AD-48D1-A819-F3338E2C56E2}" sibTransId="{771EA430-A696-4F3F-8EC1-FFF4CC6572CA}"/>
    <dgm:cxn modelId="{27ED20B2-E02C-4072-B6E3-982DA9BB5478}" type="presOf" srcId="{F1F67BE5-A139-4066-99AF-76ED48533EBC}" destId="{5EC015E8-328E-427B-A267-989B5736035E}" srcOrd="0" destOrd="0" presId="urn:microsoft.com/office/officeart/2005/8/layout/vList5"/>
    <dgm:cxn modelId="{225C18B8-1DF5-42DB-B30A-CB8673435F14}" srcId="{CE80CBF3-B381-4885-B81B-41E5078CF573}" destId="{6B7ADB6C-221D-46C4-98E6-5FD1FE1198F3}" srcOrd="1" destOrd="0" parTransId="{7F5C46BB-5719-48FD-A8C2-605F73B53B58}" sibTransId="{EC26131A-F413-4577-A30D-8373019F6391}"/>
    <dgm:cxn modelId="{77AD904C-C323-4F45-982F-9637B3DB0DBC}" type="presOf" srcId="{70BBF8D1-0D2C-442F-BE91-E13B698478DA}" destId="{ABD045D8-B674-4B6A-B1D9-E833A87403BC}" srcOrd="0" destOrd="0" presId="urn:microsoft.com/office/officeart/2005/8/layout/vList5"/>
    <dgm:cxn modelId="{5E8F7A9A-BC79-40D5-810B-99A6E8D6E742}" type="presOf" srcId="{6B7ADB6C-221D-46C4-98E6-5FD1FE1198F3}" destId="{268DFC03-955F-484C-9CF8-E7300BA9A3DF}" srcOrd="0" destOrd="1" presId="urn:microsoft.com/office/officeart/2005/8/layout/vList5"/>
    <dgm:cxn modelId="{AAF8A693-BD55-4632-B260-4E817AC23977}" srcId="{70BBF8D1-0D2C-442F-BE91-E13B698478DA}" destId="{F6CC648B-222F-4B2B-A0EA-969F311E1FB5}" srcOrd="3" destOrd="0" parTransId="{CC123228-AD66-45C9-89B2-2083F9B220E7}" sibTransId="{C8F475F1-EBB1-4854-87F4-936CD4D33DBF}"/>
    <dgm:cxn modelId="{B8C53E07-39C5-412B-B2F9-1B41AF2DE935}" type="presParOf" srcId="{ABD045D8-B674-4B6A-B1D9-E833A87403BC}" destId="{B0DBBCC0-3CF3-4448-86D1-F2373552328F}" srcOrd="0" destOrd="0" presId="urn:microsoft.com/office/officeart/2005/8/layout/vList5"/>
    <dgm:cxn modelId="{3D0F23B0-A496-4EC9-8B46-385C4BC4B9E8}" type="presParOf" srcId="{B0DBBCC0-3CF3-4448-86D1-F2373552328F}" destId="{965CDE3D-B209-490E-8C79-B7F45CFC6409}" srcOrd="0" destOrd="0" presId="urn:microsoft.com/office/officeart/2005/8/layout/vList5"/>
    <dgm:cxn modelId="{6E11E9F8-3F65-40F0-95B9-A36B7C74C47E}" type="presParOf" srcId="{B0DBBCC0-3CF3-4448-86D1-F2373552328F}" destId="{41A9A101-371D-4827-BB96-E55D66233351}" srcOrd="1" destOrd="0" presId="urn:microsoft.com/office/officeart/2005/8/layout/vList5"/>
    <dgm:cxn modelId="{0C761625-54E7-4A7F-B5E3-F0CD21742E45}" type="presParOf" srcId="{ABD045D8-B674-4B6A-B1D9-E833A87403BC}" destId="{4DB4D736-7A52-41C3-B311-84A07C505074}" srcOrd="1" destOrd="0" presId="urn:microsoft.com/office/officeart/2005/8/layout/vList5"/>
    <dgm:cxn modelId="{6C4AB8CA-6E3D-4FB5-BEAC-1225FA8C62DF}" type="presParOf" srcId="{ABD045D8-B674-4B6A-B1D9-E833A87403BC}" destId="{1E1D6DCF-DB51-4AB2-BA7B-7505879F6B35}" srcOrd="2" destOrd="0" presId="urn:microsoft.com/office/officeart/2005/8/layout/vList5"/>
    <dgm:cxn modelId="{49189F01-53F6-40F0-877B-BEFCE6424D59}" type="presParOf" srcId="{1E1D6DCF-DB51-4AB2-BA7B-7505879F6B35}" destId="{6F2DB22E-51C4-4B4F-8766-46D1D57DF50E}" srcOrd="0" destOrd="0" presId="urn:microsoft.com/office/officeart/2005/8/layout/vList5"/>
    <dgm:cxn modelId="{55AA76E7-6D8D-44DC-9A28-6B11CA15DBD0}" type="presParOf" srcId="{1E1D6DCF-DB51-4AB2-BA7B-7505879F6B35}" destId="{4E022F0D-7429-4766-B669-05B6F9DFC721}" srcOrd="1" destOrd="0" presId="urn:microsoft.com/office/officeart/2005/8/layout/vList5"/>
    <dgm:cxn modelId="{58F83762-8365-47F2-B299-6D1EABAF04F0}" type="presParOf" srcId="{ABD045D8-B674-4B6A-B1D9-E833A87403BC}" destId="{C76A2E14-97B6-4C93-B28A-F7F91A5AE6BC}" srcOrd="3" destOrd="0" presId="urn:microsoft.com/office/officeart/2005/8/layout/vList5"/>
    <dgm:cxn modelId="{1E881BA8-15CC-4335-8F3F-E3FC638375CB}" type="presParOf" srcId="{ABD045D8-B674-4B6A-B1D9-E833A87403BC}" destId="{A6344B1D-5CAE-4A2B-89AD-89EF764F17AF}" srcOrd="4" destOrd="0" presId="urn:microsoft.com/office/officeart/2005/8/layout/vList5"/>
    <dgm:cxn modelId="{5E41F9FD-4002-4DC9-B40B-49EE165DDD78}" type="presParOf" srcId="{A6344B1D-5CAE-4A2B-89AD-89EF764F17AF}" destId="{74291B5A-DA21-41A0-98E1-7ABE4E6B5F4F}" srcOrd="0" destOrd="0" presId="urn:microsoft.com/office/officeart/2005/8/layout/vList5"/>
    <dgm:cxn modelId="{2C0FF90A-8F07-4259-B6D9-D24636523395}" type="presParOf" srcId="{A6344B1D-5CAE-4A2B-89AD-89EF764F17AF}" destId="{C0099694-CF4D-449D-95E3-15B1B38D2BE2}" srcOrd="1" destOrd="0" presId="urn:microsoft.com/office/officeart/2005/8/layout/vList5"/>
    <dgm:cxn modelId="{25170FE4-4C56-4661-8DDD-3DF61491801B}" type="presParOf" srcId="{ABD045D8-B674-4B6A-B1D9-E833A87403BC}" destId="{C6F6A35C-60DD-49F0-A79C-EAC916531E57}" srcOrd="5" destOrd="0" presId="urn:microsoft.com/office/officeart/2005/8/layout/vList5"/>
    <dgm:cxn modelId="{E3C67363-9D87-4BC6-BCDC-8C00E54607FC}" type="presParOf" srcId="{ABD045D8-B674-4B6A-B1D9-E833A87403BC}" destId="{93B8382A-8C5A-4EB9-B0AD-C93BAD17889F}" srcOrd="6" destOrd="0" presId="urn:microsoft.com/office/officeart/2005/8/layout/vList5"/>
    <dgm:cxn modelId="{FFE6483E-A15B-4911-A009-2FCFEDF295F4}" type="presParOf" srcId="{93B8382A-8C5A-4EB9-B0AD-C93BAD17889F}" destId="{50AFC6B7-51F2-448C-A014-B3B3DAC8EE5C}" srcOrd="0" destOrd="0" presId="urn:microsoft.com/office/officeart/2005/8/layout/vList5"/>
    <dgm:cxn modelId="{DA896141-E6D0-455C-AE63-3A31A405AC4E}" type="presParOf" srcId="{93B8382A-8C5A-4EB9-B0AD-C93BAD17889F}" destId="{5EC015E8-328E-427B-A267-989B5736035E}" srcOrd="1" destOrd="0" presId="urn:microsoft.com/office/officeart/2005/8/layout/vList5"/>
    <dgm:cxn modelId="{6613C135-6449-4AF6-B896-ACF448F09B55}" type="presParOf" srcId="{ABD045D8-B674-4B6A-B1D9-E833A87403BC}" destId="{E9A136D8-0E7A-48B0-A935-9E891E441CA8}" srcOrd="7" destOrd="0" presId="urn:microsoft.com/office/officeart/2005/8/layout/vList5"/>
    <dgm:cxn modelId="{F2A3096C-A5CE-4BC4-906A-87C902851B5B}" type="presParOf" srcId="{ABD045D8-B674-4B6A-B1D9-E833A87403BC}" destId="{5DDDBDF6-FC68-4DB9-B4AD-5784365A8A0F}" srcOrd="8" destOrd="0" presId="urn:microsoft.com/office/officeart/2005/8/layout/vList5"/>
    <dgm:cxn modelId="{58B66DBA-DFA8-43A8-9E34-5D5945005DB9}" type="presParOf" srcId="{5DDDBDF6-FC68-4DB9-B4AD-5784365A8A0F}" destId="{17CBFCDD-A207-4FA8-ABB9-A0E4BBA517D4}" srcOrd="0" destOrd="0" presId="urn:microsoft.com/office/officeart/2005/8/layout/vList5"/>
    <dgm:cxn modelId="{8BD88BF3-70E0-4D56-B946-195A71B243A2}" type="presParOf" srcId="{5DDDBDF6-FC68-4DB9-B4AD-5784365A8A0F}" destId="{268DFC03-955F-484C-9CF8-E7300BA9A3D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2227005-3085-4D99-B6EC-191511528C20}" type="doc">
      <dgm:prSet loTypeId="urn:microsoft.com/office/officeart/2005/8/layout/default" loCatId="list" qsTypeId="urn:microsoft.com/office/officeart/2005/8/quickstyle/simple5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CF12AD23-0061-4A2B-8335-197AF24E4823}">
      <dgm:prSet/>
      <dgm:spPr/>
      <dgm:t>
        <a:bodyPr/>
        <a:lstStyle/>
        <a:p>
          <a:pPr rtl="0"/>
          <a:r>
            <a:rPr lang="en-US" smtClean="0"/>
            <a:t>Simplifies environment setup</a:t>
          </a:r>
          <a:endParaRPr lang="en-US"/>
        </a:p>
      </dgm:t>
    </dgm:pt>
    <dgm:pt modelId="{343F2D8A-7D2A-42E1-8AF9-8F10AFF6E855}" type="parTrans" cxnId="{CD10362B-8508-4E72-9757-D7E4B69E5C69}">
      <dgm:prSet/>
      <dgm:spPr/>
      <dgm:t>
        <a:bodyPr/>
        <a:lstStyle/>
        <a:p>
          <a:endParaRPr lang="en-US"/>
        </a:p>
      </dgm:t>
    </dgm:pt>
    <dgm:pt modelId="{861A7CC8-BBD3-422B-864A-48CD9AA23B37}" type="sibTrans" cxnId="{CD10362B-8508-4E72-9757-D7E4B69E5C69}">
      <dgm:prSet/>
      <dgm:spPr/>
      <dgm:t>
        <a:bodyPr/>
        <a:lstStyle/>
        <a:p>
          <a:endParaRPr lang="en-US"/>
        </a:p>
      </dgm:t>
    </dgm:pt>
    <dgm:pt modelId="{13B572DA-48B1-42B4-B607-F2F21696D448}">
      <dgm:prSet/>
      <dgm:spPr/>
      <dgm:t>
        <a:bodyPr/>
        <a:lstStyle/>
        <a:p>
          <a:pPr rtl="0"/>
          <a:r>
            <a:rPr lang="en-US" smtClean="0"/>
            <a:t>Improving deployment quality</a:t>
          </a:r>
          <a:endParaRPr lang="en-US"/>
        </a:p>
      </dgm:t>
    </dgm:pt>
    <dgm:pt modelId="{2EF98701-9F1B-4E79-B937-453901C82393}" type="parTrans" cxnId="{6A4263BC-5A9F-45D5-BF44-29D8CDBBECDB}">
      <dgm:prSet/>
      <dgm:spPr/>
      <dgm:t>
        <a:bodyPr/>
        <a:lstStyle/>
        <a:p>
          <a:endParaRPr lang="en-US"/>
        </a:p>
      </dgm:t>
    </dgm:pt>
    <dgm:pt modelId="{4FA3608C-323D-491B-886C-056750EF57E9}" type="sibTrans" cxnId="{6A4263BC-5A9F-45D5-BF44-29D8CDBBECDB}">
      <dgm:prSet/>
      <dgm:spPr/>
      <dgm:t>
        <a:bodyPr/>
        <a:lstStyle/>
        <a:p>
          <a:endParaRPr lang="en-US"/>
        </a:p>
      </dgm:t>
    </dgm:pt>
    <dgm:pt modelId="{129B0E08-F512-4E1C-9558-45F8E8C0F895}">
      <dgm:prSet/>
      <dgm:spPr/>
      <dgm:t>
        <a:bodyPr/>
        <a:lstStyle/>
        <a:p>
          <a:pPr rtl="0"/>
          <a:r>
            <a:rPr lang="en-US" smtClean="0"/>
            <a:t>Simplifies testing multiple configurations</a:t>
          </a:r>
          <a:endParaRPr lang="en-US"/>
        </a:p>
      </dgm:t>
    </dgm:pt>
    <dgm:pt modelId="{080C10C6-FCA0-43F8-A701-FC7F29AC3AB0}" type="parTrans" cxnId="{EC1F6712-1426-48E7-8E46-0412059A052F}">
      <dgm:prSet/>
      <dgm:spPr/>
      <dgm:t>
        <a:bodyPr/>
        <a:lstStyle/>
        <a:p>
          <a:endParaRPr lang="en-US"/>
        </a:p>
      </dgm:t>
    </dgm:pt>
    <dgm:pt modelId="{3B53D01A-9DB2-49B4-8240-EA4E09246C14}" type="sibTrans" cxnId="{EC1F6712-1426-48E7-8E46-0412059A052F}">
      <dgm:prSet/>
      <dgm:spPr/>
      <dgm:t>
        <a:bodyPr/>
        <a:lstStyle/>
        <a:p>
          <a:endParaRPr lang="en-US"/>
        </a:p>
      </dgm:t>
    </dgm:pt>
    <dgm:pt modelId="{6C49F1D9-40CB-4386-A1DD-81EC611F3367}">
      <dgm:prSet/>
      <dgm:spPr/>
      <dgm:t>
        <a:bodyPr/>
        <a:lstStyle/>
        <a:p>
          <a:pPr rtl="0"/>
          <a:r>
            <a:rPr lang="en-US" smtClean="0"/>
            <a:t>Enables reverting to baseline configuration</a:t>
          </a:r>
          <a:endParaRPr lang="en-US"/>
        </a:p>
      </dgm:t>
    </dgm:pt>
    <dgm:pt modelId="{BDAE7138-4D4D-4431-84CB-F09AB49FDD9C}" type="parTrans" cxnId="{402AB510-EC16-4A54-A241-80C71824D62C}">
      <dgm:prSet/>
      <dgm:spPr/>
      <dgm:t>
        <a:bodyPr/>
        <a:lstStyle/>
        <a:p>
          <a:endParaRPr lang="en-US"/>
        </a:p>
      </dgm:t>
    </dgm:pt>
    <dgm:pt modelId="{09891C6C-3CE3-4FD0-9ED4-B12C2FB94CBA}" type="sibTrans" cxnId="{402AB510-EC16-4A54-A241-80C71824D62C}">
      <dgm:prSet/>
      <dgm:spPr/>
      <dgm:t>
        <a:bodyPr/>
        <a:lstStyle/>
        <a:p>
          <a:endParaRPr lang="en-US"/>
        </a:p>
      </dgm:t>
    </dgm:pt>
    <dgm:pt modelId="{AF7FAFF6-9F23-4146-A2F9-E11AF8C40879}">
      <dgm:prSet/>
      <dgm:spPr/>
      <dgm:t>
        <a:bodyPr/>
        <a:lstStyle/>
        <a:p>
          <a:pPr rtl="0"/>
          <a:r>
            <a:rPr lang="en-US" smtClean="0"/>
            <a:t>Improves test hardware utilization</a:t>
          </a:r>
          <a:endParaRPr lang="en-US"/>
        </a:p>
      </dgm:t>
    </dgm:pt>
    <dgm:pt modelId="{7D58B55B-FAF3-4813-B2EA-833862B2A497}" type="parTrans" cxnId="{91451A95-AD11-4236-A1E1-AE0BAAA5E972}">
      <dgm:prSet/>
      <dgm:spPr/>
      <dgm:t>
        <a:bodyPr/>
        <a:lstStyle/>
        <a:p>
          <a:endParaRPr lang="en-US"/>
        </a:p>
      </dgm:t>
    </dgm:pt>
    <dgm:pt modelId="{4844603B-DAFF-4CDC-8F93-BC78A91A12F9}" type="sibTrans" cxnId="{91451A95-AD11-4236-A1E1-AE0BAAA5E972}">
      <dgm:prSet/>
      <dgm:spPr/>
      <dgm:t>
        <a:bodyPr/>
        <a:lstStyle/>
        <a:p>
          <a:endParaRPr lang="en-US"/>
        </a:p>
      </dgm:t>
    </dgm:pt>
    <dgm:pt modelId="{8FFEC19A-88C0-4119-B97B-5C8AA71CD565}" type="pres">
      <dgm:prSet presAssocID="{A2227005-3085-4D99-B6EC-191511528C2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0FDC09-95EC-415F-B240-C4917780D035}" type="pres">
      <dgm:prSet presAssocID="{CF12AD23-0061-4A2B-8335-197AF24E482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75EBFC-1444-4D4E-9D01-DCD6EC611B09}" type="pres">
      <dgm:prSet presAssocID="{861A7CC8-BBD3-422B-864A-48CD9AA23B37}" presName="sibTrans" presStyleCnt="0"/>
      <dgm:spPr/>
    </dgm:pt>
    <dgm:pt modelId="{11C054A1-70FB-4964-9DE1-92A8097834BB}" type="pres">
      <dgm:prSet presAssocID="{13B572DA-48B1-42B4-B607-F2F21696D44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42E8-B64B-4E6E-9FA4-348A69832DB7}" type="pres">
      <dgm:prSet presAssocID="{4FA3608C-323D-491B-886C-056750EF57E9}" presName="sibTrans" presStyleCnt="0"/>
      <dgm:spPr/>
    </dgm:pt>
    <dgm:pt modelId="{8377F0FE-DC9B-4E11-AE1C-87AEDBE98556}" type="pres">
      <dgm:prSet presAssocID="{129B0E08-F512-4E1C-9558-45F8E8C0F89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C1598-DF7E-4172-A821-8CD9F4A4AC91}" type="pres">
      <dgm:prSet presAssocID="{3B53D01A-9DB2-49B4-8240-EA4E09246C14}" presName="sibTrans" presStyleCnt="0"/>
      <dgm:spPr/>
    </dgm:pt>
    <dgm:pt modelId="{2409CA78-FFC9-45FC-A22F-3F7C7A4BF641}" type="pres">
      <dgm:prSet presAssocID="{6C49F1D9-40CB-4386-A1DD-81EC611F336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78BFF-88AB-4550-A509-A0E9581AEE9C}" type="pres">
      <dgm:prSet presAssocID="{09891C6C-3CE3-4FD0-9ED4-B12C2FB94CBA}" presName="sibTrans" presStyleCnt="0"/>
      <dgm:spPr/>
    </dgm:pt>
    <dgm:pt modelId="{C8806CE1-FA99-4154-9DBC-8DB9DFC7DEBB}" type="pres">
      <dgm:prSet presAssocID="{AF7FAFF6-9F23-4146-A2F9-E11AF8C4087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E97C36-9898-4CBC-8AC6-F68F01103451}" type="presOf" srcId="{129B0E08-F512-4E1C-9558-45F8E8C0F895}" destId="{8377F0FE-DC9B-4E11-AE1C-87AEDBE98556}" srcOrd="0" destOrd="0" presId="urn:microsoft.com/office/officeart/2005/8/layout/default"/>
    <dgm:cxn modelId="{6A4263BC-5A9F-45D5-BF44-29D8CDBBECDB}" srcId="{A2227005-3085-4D99-B6EC-191511528C20}" destId="{13B572DA-48B1-42B4-B607-F2F21696D448}" srcOrd="1" destOrd="0" parTransId="{2EF98701-9F1B-4E79-B937-453901C82393}" sibTransId="{4FA3608C-323D-491B-886C-056750EF57E9}"/>
    <dgm:cxn modelId="{EFFB3D36-8245-4C6D-975B-A38D5C923A08}" type="presOf" srcId="{A2227005-3085-4D99-B6EC-191511528C20}" destId="{8FFEC19A-88C0-4119-B97B-5C8AA71CD565}" srcOrd="0" destOrd="0" presId="urn:microsoft.com/office/officeart/2005/8/layout/default"/>
    <dgm:cxn modelId="{5C89735A-4A6A-4048-AFB3-E84C3B44314B}" type="presOf" srcId="{13B572DA-48B1-42B4-B607-F2F21696D448}" destId="{11C054A1-70FB-4964-9DE1-92A8097834BB}" srcOrd="0" destOrd="0" presId="urn:microsoft.com/office/officeart/2005/8/layout/default"/>
    <dgm:cxn modelId="{BE7A61AA-72A3-46EB-8926-F7AFCC11F665}" type="presOf" srcId="{AF7FAFF6-9F23-4146-A2F9-E11AF8C40879}" destId="{C8806CE1-FA99-4154-9DBC-8DB9DFC7DEBB}" srcOrd="0" destOrd="0" presId="urn:microsoft.com/office/officeart/2005/8/layout/default"/>
    <dgm:cxn modelId="{EC1F6712-1426-48E7-8E46-0412059A052F}" srcId="{A2227005-3085-4D99-B6EC-191511528C20}" destId="{129B0E08-F512-4E1C-9558-45F8E8C0F895}" srcOrd="2" destOrd="0" parTransId="{080C10C6-FCA0-43F8-A701-FC7F29AC3AB0}" sibTransId="{3B53D01A-9DB2-49B4-8240-EA4E09246C14}"/>
    <dgm:cxn modelId="{91451A95-AD11-4236-A1E1-AE0BAAA5E972}" srcId="{A2227005-3085-4D99-B6EC-191511528C20}" destId="{AF7FAFF6-9F23-4146-A2F9-E11AF8C40879}" srcOrd="4" destOrd="0" parTransId="{7D58B55B-FAF3-4813-B2EA-833862B2A497}" sibTransId="{4844603B-DAFF-4CDC-8F93-BC78A91A12F9}"/>
    <dgm:cxn modelId="{2446B796-D54A-4B3E-B777-514175A66608}" type="presOf" srcId="{6C49F1D9-40CB-4386-A1DD-81EC611F3367}" destId="{2409CA78-FFC9-45FC-A22F-3F7C7A4BF641}" srcOrd="0" destOrd="0" presId="urn:microsoft.com/office/officeart/2005/8/layout/default"/>
    <dgm:cxn modelId="{CD10362B-8508-4E72-9757-D7E4B69E5C69}" srcId="{A2227005-3085-4D99-B6EC-191511528C20}" destId="{CF12AD23-0061-4A2B-8335-197AF24E4823}" srcOrd="0" destOrd="0" parTransId="{343F2D8A-7D2A-42E1-8AF9-8F10AFF6E855}" sibTransId="{861A7CC8-BBD3-422B-864A-48CD9AA23B37}"/>
    <dgm:cxn modelId="{4B4DF354-0128-4265-A192-7A76A9219175}" type="presOf" srcId="{CF12AD23-0061-4A2B-8335-197AF24E4823}" destId="{C40FDC09-95EC-415F-B240-C4917780D035}" srcOrd="0" destOrd="0" presId="urn:microsoft.com/office/officeart/2005/8/layout/default"/>
    <dgm:cxn modelId="{402AB510-EC16-4A54-A241-80C71824D62C}" srcId="{A2227005-3085-4D99-B6EC-191511528C20}" destId="{6C49F1D9-40CB-4386-A1DD-81EC611F3367}" srcOrd="3" destOrd="0" parTransId="{BDAE7138-4D4D-4431-84CB-F09AB49FDD9C}" sibTransId="{09891C6C-3CE3-4FD0-9ED4-B12C2FB94CBA}"/>
    <dgm:cxn modelId="{CCD655B0-C4F3-479B-896F-14179C0C34A4}" type="presParOf" srcId="{8FFEC19A-88C0-4119-B97B-5C8AA71CD565}" destId="{C40FDC09-95EC-415F-B240-C4917780D035}" srcOrd="0" destOrd="0" presId="urn:microsoft.com/office/officeart/2005/8/layout/default"/>
    <dgm:cxn modelId="{7A873632-B5E8-43F8-956A-900AC6D661C4}" type="presParOf" srcId="{8FFEC19A-88C0-4119-B97B-5C8AA71CD565}" destId="{7F75EBFC-1444-4D4E-9D01-DCD6EC611B09}" srcOrd="1" destOrd="0" presId="urn:microsoft.com/office/officeart/2005/8/layout/default"/>
    <dgm:cxn modelId="{C0F8F8AF-1AED-4B1D-A9D6-EC75C24CB17C}" type="presParOf" srcId="{8FFEC19A-88C0-4119-B97B-5C8AA71CD565}" destId="{11C054A1-70FB-4964-9DE1-92A8097834BB}" srcOrd="2" destOrd="0" presId="urn:microsoft.com/office/officeart/2005/8/layout/default"/>
    <dgm:cxn modelId="{2895BDA3-216D-4708-BF8B-EEC80106D2F1}" type="presParOf" srcId="{8FFEC19A-88C0-4119-B97B-5C8AA71CD565}" destId="{8B0342E8-B64B-4E6E-9FA4-348A69832DB7}" srcOrd="3" destOrd="0" presId="urn:microsoft.com/office/officeart/2005/8/layout/default"/>
    <dgm:cxn modelId="{30D39F80-F009-415A-9BCB-3A3FB9B2B794}" type="presParOf" srcId="{8FFEC19A-88C0-4119-B97B-5C8AA71CD565}" destId="{8377F0FE-DC9B-4E11-AE1C-87AEDBE98556}" srcOrd="4" destOrd="0" presId="urn:microsoft.com/office/officeart/2005/8/layout/default"/>
    <dgm:cxn modelId="{F388F63D-B046-4AE0-9C64-402340111001}" type="presParOf" srcId="{8FFEC19A-88C0-4119-B97B-5C8AA71CD565}" destId="{20DC1598-DF7E-4172-A821-8CD9F4A4AC91}" srcOrd="5" destOrd="0" presId="urn:microsoft.com/office/officeart/2005/8/layout/default"/>
    <dgm:cxn modelId="{A378D02C-0F01-4176-9E28-1DD944A3D419}" type="presParOf" srcId="{8FFEC19A-88C0-4119-B97B-5C8AA71CD565}" destId="{2409CA78-FFC9-45FC-A22F-3F7C7A4BF641}" srcOrd="6" destOrd="0" presId="urn:microsoft.com/office/officeart/2005/8/layout/default"/>
    <dgm:cxn modelId="{CEE9CD78-7BCC-4156-BF9A-008D8DADE525}" type="presParOf" srcId="{8FFEC19A-88C0-4119-B97B-5C8AA71CD565}" destId="{1D378BFF-88AB-4550-A509-A0E9581AEE9C}" srcOrd="7" destOrd="0" presId="urn:microsoft.com/office/officeart/2005/8/layout/default"/>
    <dgm:cxn modelId="{6C33D163-930F-4CED-95F8-6C97765F3BF0}" type="presParOf" srcId="{8FFEC19A-88C0-4119-B97B-5C8AA71CD565}" destId="{C8806CE1-FA99-4154-9DBC-8DB9DFC7DEB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B96A6E7-4C8B-41B8-A62F-C344DE3F492B}" type="doc">
      <dgm:prSet loTypeId="urn:microsoft.com/office/officeart/2005/8/layout/hList6" loCatId="list" qsTypeId="urn:microsoft.com/office/officeart/2005/8/quickstyle/3d2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FE64D626-77C7-48E1-9811-438D15149186}">
      <dgm:prSet/>
      <dgm:spPr/>
      <dgm:t>
        <a:bodyPr/>
        <a:lstStyle/>
        <a:p>
          <a:pPr rtl="0"/>
          <a:r>
            <a:rPr lang="en-US" dirty="0" smtClean="0"/>
            <a:t>Eric Strait </a:t>
          </a:r>
          <a:endParaRPr lang="en-US" dirty="0"/>
        </a:p>
      </dgm:t>
    </dgm:pt>
    <dgm:pt modelId="{2258FC42-B1E6-4F08-ADC0-B2F33DC15C29}" type="parTrans" cxnId="{92860A55-F251-49D5-B3F1-F12654B64A71}">
      <dgm:prSet/>
      <dgm:spPr/>
      <dgm:t>
        <a:bodyPr/>
        <a:lstStyle/>
        <a:p>
          <a:endParaRPr lang="en-US"/>
        </a:p>
      </dgm:t>
    </dgm:pt>
    <dgm:pt modelId="{D2DDCA4C-0279-41D1-A44F-0A1F477DCD75}" type="sibTrans" cxnId="{92860A55-F251-49D5-B3F1-F12654B64A71}">
      <dgm:prSet/>
      <dgm:spPr/>
      <dgm:t>
        <a:bodyPr/>
        <a:lstStyle/>
        <a:p>
          <a:endParaRPr lang="en-US"/>
        </a:p>
      </dgm:t>
    </dgm:pt>
    <dgm:pt modelId="{A8C89B7E-193E-4A28-82E3-43EE2A2F1D7C}">
      <dgm:prSet/>
      <dgm:spPr/>
      <dgm:t>
        <a:bodyPr/>
        <a:lstStyle/>
        <a:p>
          <a:pPr rtl="0"/>
          <a:r>
            <a:rPr lang="en-US" dirty="0" smtClean="0"/>
            <a:t>Developer Solutions Specialist</a:t>
          </a:r>
          <a:endParaRPr lang="en-US" dirty="0"/>
        </a:p>
      </dgm:t>
    </dgm:pt>
    <dgm:pt modelId="{E76689E7-3662-42A9-8AB4-EE6EA9C90F45}" type="parTrans" cxnId="{C65AD318-74D3-4EB5-A608-1BF8A81DBA99}">
      <dgm:prSet/>
      <dgm:spPr/>
      <dgm:t>
        <a:bodyPr/>
        <a:lstStyle/>
        <a:p>
          <a:endParaRPr lang="en-US"/>
        </a:p>
      </dgm:t>
    </dgm:pt>
    <dgm:pt modelId="{29CE6431-CABD-48FB-BBAD-8E9EDB62F3FC}" type="sibTrans" cxnId="{C65AD318-74D3-4EB5-A608-1BF8A81DBA99}">
      <dgm:prSet/>
      <dgm:spPr/>
      <dgm:t>
        <a:bodyPr/>
        <a:lstStyle/>
        <a:p>
          <a:endParaRPr lang="en-US"/>
        </a:p>
      </dgm:t>
    </dgm:pt>
    <dgm:pt modelId="{23D7DF88-B9F6-4EBF-891A-BCB8FDA55B91}">
      <dgm:prSet/>
      <dgm:spPr/>
      <dgm:t>
        <a:bodyPr/>
        <a:lstStyle/>
        <a:p>
          <a:pPr rtl="0"/>
          <a:r>
            <a:rPr lang="en-US" dirty="0" smtClean="0"/>
            <a:t>estrait@microsoft.com</a:t>
          </a:r>
          <a:endParaRPr lang="en-US" dirty="0"/>
        </a:p>
      </dgm:t>
    </dgm:pt>
    <dgm:pt modelId="{0470E385-2924-4331-B8D1-0E122C5C2411}" type="parTrans" cxnId="{A650FC69-4204-4E82-85B9-869456374D8E}">
      <dgm:prSet/>
      <dgm:spPr/>
      <dgm:t>
        <a:bodyPr/>
        <a:lstStyle/>
        <a:p>
          <a:endParaRPr lang="en-US"/>
        </a:p>
      </dgm:t>
    </dgm:pt>
    <dgm:pt modelId="{A32A23CD-E4A8-4F2F-A553-6A01DC5DD50E}" type="sibTrans" cxnId="{A650FC69-4204-4E82-85B9-869456374D8E}">
      <dgm:prSet/>
      <dgm:spPr/>
      <dgm:t>
        <a:bodyPr/>
        <a:lstStyle/>
        <a:p>
          <a:endParaRPr lang="en-US"/>
        </a:p>
      </dgm:t>
    </dgm:pt>
    <dgm:pt modelId="{13173740-0CE3-4C96-97CB-0A486C6C8A8B}">
      <dgm:prSet/>
      <dgm:spPr/>
      <dgm:t>
        <a:bodyPr/>
        <a:lstStyle/>
        <a:p>
          <a:pPr rtl="0"/>
          <a:r>
            <a:rPr lang="en-US" dirty="0" smtClean="0"/>
            <a:t>Steve Lange</a:t>
          </a:r>
          <a:endParaRPr lang="en-US" dirty="0"/>
        </a:p>
      </dgm:t>
    </dgm:pt>
    <dgm:pt modelId="{C2BCD6A4-713F-47C9-8339-430A37FD4F1A}" type="parTrans" cxnId="{282D3C36-8195-4D28-B86A-EA2D68CB6C9D}">
      <dgm:prSet/>
      <dgm:spPr/>
      <dgm:t>
        <a:bodyPr/>
        <a:lstStyle/>
        <a:p>
          <a:endParaRPr lang="en-US"/>
        </a:p>
      </dgm:t>
    </dgm:pt>
    <dgm:pt modelId="{9461F9B7-C7DA-4225-82FF-856E135FDBB1}" type="sibTrans" cxnId="{282D3C36-8195-4D28-B86A-EA2D68CB6C9D}">
      <dgm:prSet/>
      <dgm:spPr/>
      <dgm:t>
        <a:bodyPr/>
        <a:lstStyle/>
        <a:p>
          <a:endParaRPr lang="en-US"/>
        </a:p>
      </dgm:t>
    </dgm:pt>
    <dgm:pt modelId="{6997EB69-AF12-41E4-9790-97B1ACBAB440}">
      <dgm:prSet/>
      <dgm:spPr/>
      <dgm:t>
        <a:bodyPr/>
        <a:lstStyle/>
        <a:p>
          <a:pPr rtl="0"/>
          <a:r>
            <a:rPr lang="en-US" dirty="0" smtClean="0"/>
            <a:t>Developer Technology Specialist</a:t>
          </a:r>
          <a:endParaRPr lang="en-US" dirty="0"/>
        </a:p>
      </dgm:t>
    </dgm:pt>
    <dgm:pt modelId="{86DD8ECF-87F0-4B34-915B-22AA38D986A3}" type="parTrans" cxnId="{B8B49009-AEF8-4F06-89B6-30F5AF878B38}">
      <dgm:prSet/>
      <dgm:spPr/>
      <dgm:t>
        <a:bodyPr/>
        <a:lstStyle/>
        <a:p>
          <a:endParaRPr lang="en-US"/>
        </a:p>
      </dgm:t>
    </dgm:pt>
    <dgm:pt modelId="{76B252A1-121B-4594-81B6-741A8FCFD456}" type="sibTrans" cxnId="{B8B49009-AEF8-4F06-89B6-30F5AF878B38}">
      <dgm:prSet/>
      <dgm:spPr/>
      <dgm:t>
        <a:bodyPr/>
        <a:lstStyle/>
        <a:p>
          <a:endParaRPr lang="en-US"/>
        </a:p>
      </dgm:t>
    </dgm:pt>
    <dgm:pt modelId="{3EB0D689-33BE-443D-B394-602EA3C8EEB1}">
      <dgm:prSet/>
      <dgm:spPr/>
      <dgm:t>
        <a:bodyPr/>
        <a:lstStyle/>
        <a:p>
          <a:pPr rtl="0"/>
          <a:r>
            <a:rPr lang="en-US" dirty="0" smtClean="0"/>
            <a:t>stevenl@microsoft.com</a:t>
          </a:r>
          <a:endParaRPr lang="en-US" dirty="0"/>
        </a:p>
      </dgm:t>
    </dgm:pt>
    <dgm:pt modelId="{BB307D68-B26D-47D5-9FEB-EA2A492F54A9}" type="parTrans" cxnId="{3DABD91A-8B53-4CDE-9AA5-58130C5710DA}">
      <dgm:prSet/>
      <dgm:spPr/>
      <dgm:t>
        <a:bodyPr/>
        <a:lstStyle/>
        <a:p>
          <a:endParaRPr lang="en-US"/>
        </a:p>
      </dgm:t>
    </dgm:pt>
    <dgm:pt modelId="{4D237339-BAF6-4B01-BA05-757C1DF951E0}" type="sibTrans" cxnId="{3DABD91A-8B53-4CDE-9AA5-58130C5710DA}">
      <dgm:prSet/>
      <dgm:spPr/>
      <dgm:t>
        <a:bodyPr/>
        <a:lstStyle/>
        <a:p>
          <a:endParaRPr lang="en-US"/>
        </a:p>
      </dgm:t>
    </dgm:pt>
    <dgm:pt modelId="{BA283032-9935-46A0-8DFF-6DEBC232957B}">
      <dgm:prSet/>
      <dgm:spPr/>
      <dgm:t>
        <a:bodyPr/>
        <a:lstStyle/>
        <a:p>
          <a:pPr rtl="0"/>
          <a:r>
            <a:rPr lang="en-US" dirty="0" smtClean="0"/>
            <a:t>Based in Phoenix</a:t>
          </a:r>
          <a:endParaRPr lang="en-US" dirty="0"/>
        </a:p>
      </dgm:t>
    </dgm:pt>
    <dgm:pt modelId="{2DA1CC7D-C56A-4FB1-B759-ADEF4D85B203}" type="parTrans" cxnId="{D552E7E5-1611-44F1-8A78-620DECB8ABAB}">
      <dgm:prSet/>
      <dgm:spPr/>
    </dgm:pt>
    <dgm:pt modelId="{4E615F75-68E8-4329-A0DA-F2F77B4B9FAD}" type="sibTrans" cxnId="{D552E7E5-1611-44F1-8A78-620DECB8ABAB}">
      <dgm:prSet/>
      <dgm:spPr/>
    </dgm:pt>
    <dgm:pt modelId="{1BB36C2E-FB06-45AD-897F-82C4D6059C8B}">
      <dgm:prSet/>
      <dgm:spPr/>
      <dgm:t>
        <a:bodyPr/>
        <a:lstStyle/>
        <a:p>
          <a:pPr rtl="0"/>
          <a:r>
            <a:rPr lang="en-US" dirty="0" smtClean="0"/>
            <a:t>Based in Denver</a:t>
          </a:r>
          <a:endParaRPr lang="en-US" dirty="0"/>
        </a:p>
      </dgm:t>
    </dgm:pt>
    <dgm:pt modelId="{FBC9B435-D44A-4B49-A1E3-42D5F0A46DD4}" type="parTrans" cxnId="{7922E0B4-4DF6-4EB9-A268-2D39E691146E}">
      <dgm:prSet/>
      <dgm:spPr/>
    </dgm:pt>
    <dgm:pt modelId="{40DB149F-AD0B-439C-B1E8-6FFAE4999119}" type="sibTrans" cxnId="{7922E0B4-4DF6-4EB9-A268-2D39E691146E}">
      <dgm:prSet/>
      <dgm:spPr/>
    </dgm:pt>
    <dgm:pt modelId="{F9041EEE-B388-4671-B11A-0663E8CA1632}" type="pres">
      <dgm:prSet presAssocID="{EB96A6E7-4C8B-41B8-A62F-C344DE3F492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12D580-1BB0-4C8B-94D0-40E82E6EA896}" type="pres">
      <dgm:prSet presAssocID="{FE64D626-77C7-48E1-9811-438D1514918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EEDE1-B0DB-438C-BC57-2366F4861AA6}" type="pres">
      <dgm:prSet presAssocID="{D2DDCA4C-0279-41D1-A44F-0A1F477DCD75}" presName="sibTrans" presStyleCnt="0"/>
      <dgm:spPr/>
    </dgm:pt>
    <dgm:pt modelId="{76E1111A-D3B2-49DD-BCE8-6DFFB866DC10}" type="pres">
      <dgm:prSet presAssocID="{13173740-0CE3-4C96-97CB-0A486C6C8A8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B49009-AEF8-4F06-89B6-30F5AF878B38}" srcId="{13173740-0CE3-4C96-97CB-0A486C6C8A8B}" destId="{6997EB69-AF12-41E4-9790-97B1ACBAB440}" srcOrd="0" destOrd="0" parTransId="{86DD8ECF-87F0-4B34-915B-22AA38D986A3}" sibTransId="{76B252A1-121B-4594-81B6-741A8FCFD456}"/>
    <dgm:cxn modelId="{3DABD91A-8B53-4CDE-9AA5-58130C5710DA}" srcId="{13173740-0CE3-4C96-97CB-0A486C6C8A8B}" destId="{3EB0D689-33BE-443D-B394-602EA3C8EEB1}" srcOrd="1" destOrd="0" parTransId="{BB307D68-B26D-47D5-9FEB-EA2A492F54A9}" sibTransId="{4D237339-BAF6-4B01-BA05-757C1DF951E0}"/>
    <dgm:cxn modelId="{C166082A-6E37-43CF-81B5-77A32646E75C}" type="presOf" srcId="{EB96A6E7-4C8B-41B8-A62F-C344DE3F492B}" destId="{F9041EEE-B388-4671-B11A-0663E8CA1632}" srcOrd="0" destOrd="0" presId="urn:microsoft.com/office/officeart/2005/8/layout/hList6"/>
    <dgm:cxn modelId="{578C540B-156A-47F2-BB1A-57CA8C75EDA6}" type="presOf" srcId="{1BB36C2E-FB06-45AD-897F-82C4D6059C8B}" destId="{76E1111A-D3B2-49DD-BCE8-6DFFB866DC10}" srcOrd="0" destOrd="3" presId="urn:microsoft.com/office/officeart/2005/8/layout/hList6"/>
    <dgm:cxn modelId="{282D3C36-8195-4D28-B86A-EA2D68CB6C9D}" srcId="{EB96A6E7-4C8B-41B8-A62F-C344DE3F492B}" destId="{13173740-0CE3-4C96-97CB-0A486C6C8A8B}" srcOrd="1" destOrd="0" parTransId="{C2BCD6A4-713F-47C9-8339-430A37FD4F1A}" sibTransId="{9461F9B7-C7DA-4225-82FF-856E135FDBB1}"/>
    <dgm:cxn modelId="{C65AD318-74D3-4EB5-A608-1BF8A81DBA99}" srcId="{FE64D626-77C7-48E1-9811-438D15149186}" destId="{A8C89B7E-193E-4A28-82E3-43EE2A2F1D7C}" srcOrd="0" destOrd="0" parTransId="{E76689E7-3662-42A9-8AB4-EE6EA9C90F45}" sibTransId="{29CE6431-CABD-48FB-BBAD-8E9EDB62F3FC}"/>
    <dgm:cxn modelId="{A650FC69-4204-4E82-85B9-869456374D8E}" srcId="{FE64D626-77C7-48E1-9811-438D15149186}" destId="{23D7DF88-B9F6-4EBF-891A-BCB8FDA55B91}" srcOrd="1" destOrd="0" parTransId="{0470E385-2924-4331-B8D1-0E122C5C2411}" sibTransId="{A32A23CD-E4A8-4F2F-A553-6A01DC5DD50E}"/>
    <dgm:cxn modelId="{B6AC565D-ECEF-4FEA-B8C0-E4CD43C619FC}" type="presOf" srcId="{6997EB69-AF12-41E4-9790-97B1ACBAB440}" destId="{76E1111A-D3B2-49DD-BCE8-6DFFB866DC10}" srcOrd="0" destOrd="1" presId="urn:microsoft.com/office/officeart/2005/8/layout/hList6"/>
    <dgm:cxn modelId="{7922E0B4-4DF6-4EB9-A268-2D39E691146E}" srcId="{13173740-0CE3-4C96-97CB-0A486C6C8A8B}" destId="{1BB36C2E-FB06-45AD-897F-82C4D6059C8B}" srcOrd="2" destOrd="0" parTransId="{FBC9B435-D44A-4B49-A1E3-42D5F0A46DD4}" sibTransId="{40DB149F-AD0B-439C-B1E8-6FFAE4999119}"/>
    <dgm:cxn modelId="{5537FAD1-89D3-497D-BF6E-A67C3553CC48}" type="presOf" srcId="{13173740-0CE3-4C96-97CB-0A486C6C8A8B}" destId="{76E1111A-D3B2-49DD-BCE8-6DFFB866DC10}" srcOrd="0" destOrd="0" presId="urn:microsoft.com/office/officeart/2005/8/layout/hList6"/>
    <dgm:cxn modelId="{D552E7E5-1611-44F1-8A78-620DECB8ABAB}" srcId="{FE64D626-77C7-48E1-9811-438D15149186}" destId="{BA283032-9935-46A0-8DFF-6DEBC232957B}" srcOrd="2" destOrd="0" parTransId="{2DA1CC7D-C56A-4FB1-B759-ADEF4D85B203}" sibTransId="{4E615F75-68E8-4329-A0DA-F2F77B4B9FAD}"/>
    <dgm:cxn modelId="{DE38B7E2-C4CF-4BDD-A207-D3E98FC092F0}" type="presOf" srcId="{3EB0D689-33BE-443D-B394-602EA3C8EEB1}" destId="{76E1111A-D3B2-49DD-BCE8-6DFFB866DC10}" srcOrd="0" destOrd="2" presId="urn:microsoft.com/office/officeart/2005/8/layout/hList6"/>
    <dgm:cxn modelId="{CC4792D5-52E2-404C-88A7-5C6389F3FDD9}" type="presOf" srcId="{23D7DF88-B9F6-4EBF-891A-BCB8FDA55B91}" destId="{0C12D580-1BB0-4C8B-94D0-40E82E6EA896}" srcOrd="0" destOrd="2" presId="urn:microsoft.com/office/officeart/2005/8/layout/hList6"/>
    <dgm:cxn modelId="{92860A55-F251-49D5-B3F1-F12654B64A71}" srcId="{EB96A6E7-4C8B-41B8-A62F-C344DE3F492B}" destId="{FE64D626-77C7-48E1-9811-438D15149186}" srcOrd="0" destOrd="0" parTransId="{2258FC42-B1E6-4F08-ADC0-B2F33DC15C29}" sibTransId="{D2DDCA4C-0279-41D1-A44F-0A1F477DCD75}"/>
    <dgm:cxn modelId="{7D354A46-EFC6-487C-8043-4DB061ED3EB6}" type="presOf" srcId="{BA283032-9935-46A0-8DFF-6DEBC232957B}" destId="{0C12D580-1BB0-4C8B-94D0-40E82E6EA896}" srcOrd="0" destOrd="3" presId="urn:microsoft.com/office/officeart/2005/8/layout/hList6"/>
    <dgm:cxn modelId="{343D35BA-7D73-41C5-B371-B830DE0D817B}" type="presOf" srcId="{FE64D626-77C7-48E1-9811-438D15149186}" destId="{0C12D580-1BB0-4C8B-94D0-40E82E6EA896}" srcOrd="0" destOrd="0" presId="urn:microsoft.com/office/officeart/2005/8/layout/hList6"/>
    <dgm:cxn modelId="{C6EFF8AD-1CEE-4C01-AAB8-158DCBB2240D}" type="presOf" srcId="{A8C89B7E-193E-4A28-82E3-43EE2A2F1D7C}" destId="{0C12D580-1BB0-4C8B-94D0-40E82E6EA896}" srcOrd="0" destOrd="1" presId="urn:microsoft.com/office/officeart/2005/8/layout/hList6"/>
    <dgm:cxn modelId="{41683040-F791-44ED-9DB3-22C318986A55}" type="presParOf" srcId="{F9041EEE-B388-4671-B11A-0663E8CA1632}" destId="{0C12D580-1BB0-4C8B-94D0-40E82E6EA896}" srcOrd="0" destOrd="0" presId="urn:microsoft.com/office/officeart/2005/8/layout/hList6"/>
    <dgm:cxn modelId="{1A73E4E0-A9D8-4231-9502-4CA5497EB2D8}" type="presParOf" srcId="{F9041EEE-B388-4671-B11A-0663E8CA1632}" destId="{DEAEEDE1-B0DB-438C-BC57-2366F4861AA6}" srcOrd="1" destOrd="0" presId="urn:microsoft.com/office/officeart/2005/8/layout/hList6"/>
    <dgm:cxn modelId="{5E859F75-30D9-409D-B1FE-A5B24B61D1C8}" type="presParOf" srcId="{F9041EEE-B388-4671-B11A-0663E8CA1632}" destId="{76E1111A-D3B2-49DD-BCE8-6DFFB866DC10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1D6AF-09EE-4AD7-9C53-A915A2DCE957}">
      <dsp:nvSpPr>
        <dsp:cNvPr id="0" name=""/>
        <dsp:cNvSpPr/>
      </dsp:nvSpPr>
      <dsp:spPr>
        <a:xfrm>
          <a:off x="40" y="114891"/>
          <a:ext cx="3845569" cy="5184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Development &amp; Test Environments</a:t>
          </a:r>
          <a:endParaRPr lang="en-US" sz="1800" kern="1200"/>
        </a:p>
      </dsp:txBody>
      <dsp:txXfrm>
        <a:off x="40" y="114891"/>
        <a:ext cx="3845569" cy="518400"/>
      </dsp:txXfrm>
    </dsp:sp>
    <dsp:sp modelId="{6B6BB039-6C8E-47F0-9D7A-3D437538D228}">
      <dsp:nvSpPr>
        <dsp:cNvPr id="0" name=""/>
        <dsp:cNvSpPr/>
      </dsp:nvSpPr>
      <dsp:spPr>
        <a:xfrm>
          <a:off x="40" y="633291"/>
          <a:ext cx="3845569" cy="385397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Visual Studio 2010 Ultimate</a:t>
          </a:r>
          <a:br>
            <a:rPr lang="en-US" sz="1800" kern="1200" smtClean="0"/>
          </a:br>
          <a:r>
            <a:rPr lang="en-US" sz="1800" kern="1200" smtClean="0"/>
            <a:t>with MSDN</a:t>
          </a:r>
          <a:endParaRPr lang="en-US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Visual Studio IDE</a:t>
          </a:r>
          <a:endParaRPr lang="en-US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Test and Lab Manager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Visual Studio 2010 Premium</a:t>
          </a:r>
          <a:br>
            <a:rPr lang="en-US" sz="1800" kern="1200" smtClean="0"/>
          </a:br>
          <a:r>
            <a:rPr lang="en-US" sz="1800" kern="1200" smtClean="0"/>
            <a:t>with MSDN</a:t>
          </a:r>
          <a:endParaRPr lang="en-US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Visual Studio IDE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Visual Studio 2010 Professional</a:t>
          </a:r>
          <a:br>
            <a:rPr lang="en-US" sz="1800" kern="1200" smtClean="0"/>
          </a:br>
          <a:r>
            <a:rPr lang="en-US" sz="1800" kern="1200" smtClean="0"/>
            <a:t>with MSDN</a:t>
          </a:r>
          <a:endParaRPr lang="en-US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Visual Studio IDE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Visual Studio Test Elements 2010</a:t>
          </a:r>
          <a:br>
            <a:rPr lang="en-US" sz="1800" kern="1200" smtClean="0"/>
          </a:br>
          <a:r>
            <a:rPr lang="en-US" sz="1800" kern="1200" smtClean="0"/>
            <a:t>with MSDN</a:t>
          </a:r>
          <a:endParaRPr lang="en-US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Test and Lab Manager</a:t>
          </a:r>
          <a:endParaRPr lang="en-US" sz="1800" kern="1200"/>
        </a:p>
      </dsp:txBody>
      <dsp:txXfrm>
        <a:off x="40" y="633291"/>
        <a:ext cx="3845569" cy="3853979"/>
      </dsp:txXfrm>
    </dsp:sp>
    <dsp:sp modelId="{3B019432-B820-47D8-8840-3B6D6B759BDF}">
      <dsp:nvSpPr>
        <dsp:cNvPr id="0" name=""/>
        <dsp:cNvSpPr/>
      </dsp:nvSpPr>
      <dsp:spPr>
        <a:xfrm>
          <a:off x="4383989" y="114891"/>
          <a:ext cx="3845569" cy="518400"/>
        </a:xfrm>
        <a:prstGeom prst="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Server Products</a:t>
          </a:r>
          <a:endParaRPr lang="en-US" sz="1800" kern="1200"/>
        </a:p>
      </dsp:txBody>
      <dsp:txXfrm>
        <a:off x="4383989" y="114891"/>
        <a:ext cx="3845569" cy="518400"/>
      </dsp:txXfrm>
    </dsp:sp>
    <dsp:sp modelId="{839A14AF-C4F6-4CAD-B68F-0E5CC815C850}">
      <dsp:nvSpPr>
        <dsp:cNvPr id="0" name=""/>
        <dsp:cNvSpPr/>
      </dsp:nvSpPr>
      <dsp:spPr>
        <a:xfrm>
          <a:off x="4383989" y="633291"/>
          <a:ext cx="3845569" cy="3853979"/>
        </a:xfrm>
        <a:prstGeom prst="rect">
          <a:avLst/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Visual Studio Team Foundation Server 2010</a:t>
          </a:r>
          <a:endParaRPr lang="en-US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Server/CAL licensing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Visual Studio Team Lab Management 2010</a:t>
          </a:r>
          <a:endParaRPr lang="en-US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Server/per processor licensing</a:t>
          </a:r>
          <a:endParaRPr lang="en-US" sz="1800" kern="120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Requires Test Elements or Ultimate</a:t>
          </a:r>
          <a:endParaRPr lang="en-US" sz="1800" kern="1200"/>
        </a:p>
      </dsp:txBody>
      <dsp:txXfrm>
        <a:off x="4383989" y="633291"/>
        <a:ext cx="3845569" cy="38539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10918-174C-41C1-BF9C-046D6720802D}" type="datetimeFigureOut">
              <a:rPr lang="en-US" smtClean="0"/>
              <a:t>3/2/2010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8C1E4-588C-477B-AA33-5B8E056C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50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ABE6-2E9F-4834-AB8B-E599CB2FE3B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7E0CF-87F6-4B58-B8B8-DCAB2DAAF3CA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7F379-F974-49A9-B2CD-9C7D53EB7C0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7E0CF-87F6-4B58-B8B8-DCAB2DAAF3CA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7E0CF-87F6-4B58-B8B8-DCAB2DAAF3CA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71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71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71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7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ABE6-2E9F-4834-AB8B-E599CB2FE3B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55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71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71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71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B05E-2401-479C-AF05-908D76C77B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84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B05E-2401-479C-AF05-908D76C77B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8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FB05E-2401-479C-AF05-908D76C77B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01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71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71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7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ABE6-2E9F-4834-AB8B-E599CB2FE3B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68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ABE6-2E9F-4834-AB8B-E599CB2FE3B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14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ABE6-2E9F-4834-AB8B-E599CB2FE3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8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EABE6-2E9F-4834-AB8B-E599CB2FE3B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7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92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7E0CF-87F6-4B58-B8B8-DCAB2DAAF3CA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7E0CF-87F6-4B58-B8B8-DCAB2DAAF3CA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52400"/>
            <a:ext cx="9448800" cy="1143000"/>
          </a:xfrm>
        </p:spPr>
        <p:txBody>
          <a:bodyPr lIns="365760" rIns="36576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  <a:solidFill>
            <a:schemeClr val="bg1">
              <a:alpha val="75000"/>
            </a:schemeClr>
          </a:solidFill>
          <a:effectLst>
            <a:softEdge rad="317500"/>
          </a:effectLst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B243-1C86-4B96-A31B-674BA04FCD23}" type="datetimeFigureOut">
              <a:rPr lang="en-US" smtClean="0"/>
              <a:t>3/2/2010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0515-F264-4392-90D3-EFD5F6FB7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2880" y="1981200"/>
            <a:ext cx="9509760" cy="1554480"/>
          </a:xfrm>
        </p:spPr>
        <p:txBody>
          <a:bodyPr lIns="548640" rIns="54864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7467600" cy="2133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B243-1C86-4B96-A31B-674BA04FCD23}" type="datetimeFigureOut">
              <a:rPr lang="en-US" smtClean="0"/>
              <a:t>3/2/2010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0515-F264-4392-90D3-EFD5F6FB7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52400"/>
            <a:ext cx="9448800" cy="1143000"/>
          </a:xfrm>
        </p:spPr>
        <p:txBody>
          <a:bodyPr lIns="365760" rIns="36576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B243-1C86-4B96-A31B-674BA04FCD23}" type="datetimeFigureOut">
              <a:rPr lang="en-US" smtClean="0"/>
              <a:t>3/2/2010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0515-F264-4392-90D3-EFD5F6FB7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xmlns:mc="http://schemas.openxmlformats.org/markup-compatibility/2006" xmlns:a14="http://schemas.microsoft.com/office/drawing/2010/main" val="F4A234" mc:Ignorable="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xmlns:mc="http://schemas.openxmlformats.org/markup-compatibility/2006" xmlns:a14="http://schemas.microsoft.com/office/drawing/2010/main" val="FF9929" mc:Ignorable="">
                        <a:lumMod val="20000"/>
                        <a:lumOff val="80000"/>
                      </a:srgbClr>
                    </a:gs>
                    <a:gs pos="28000">
                      <a:srgbClr xmlns:mc="http://schemas.openxmlformats.org/markup-compatibility/2006" xmlns:a14="http://schemas.microsoft.com/office/drawing/2010/main" val="F8F57B" mc:Ignorable=""/>
                    </a:gs>
                    <a:gs pos="62000">
                      <a:srgbClr xmlns:mc="http://schemas.openxmlformats.org/markup-compatibility/2006" xmlns:a14="http://schemas.microsoft.com/office/drawing/2010/main" val="D5B953" mc:Ignorable=""/>
                    </a:gs>
                    <a:gs pos="88000">
                      <a:srgbClr xmlns:mc="http://schemas.openxmlformats.org/markup-compatibility/2006" xmlns:a14="http://schemas.microsoft.com/office/drawing/2010/main" val="D1943B" mc:Ignorable=""/>
                    </a:gs>
                  </a:gsLst>
                  <a:lin ang="5400000"/>
                </a:gradFill>
                <a:effectLst>
                  <a:outerShdw blurRad="50800" dist="39000" dir="5460000" algn="tl">
                    <a:srgbClr xmlns:mc="http://schemas.openxmlformats.org/markup-compatibility/2006" xmlns:a14="http://schemas.microsoft.com/office/drawing/2010/main" val="000000" mc:Ignorable="">
                      <a:alpha val="38000"/>
                    </a:srgbClr>
                  </a:outerShdw>
                </a:effectLst>
                <a:uLnTx/>
                <a:uFillTx/>
                <a:latin typeface="Segoe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pic>
        <p:nvPicPr>
          <p:cNvPr id="6" name="Picture 6" descr="mslogo_R-75"/>
          <p:cNvPicPr>
            <a:picLocks noChangeAspect="1" noChangeArrowheads="1"/>
          </p:cNvPicPr>
          <p:nvPr/>
        </p:nvPicPr>
        <p:blipFill>
          <a:blip r:embed="rId2" cstate="print"/>
          <a:srcRect b="23288"/>
          <a:stretch>
            <a:fillRect/>
          </a:stretch>
        </p:blipFill>
        <p:spPr bwMode="auto">
          <a:xfrm>
            <a:off x="7711281" y="6356717"/>
            <a:ext cx="1401763" cy="34888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361864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447800"/>
            <a:ext cx="8382000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VS_h_rgb_r_2.pn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 bwMode="black">
          <a:xfrm>
            <a:off x="6747968" y="6332994"/>
            <a:ext cx="2015032" cy="296406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Microsoft Confidential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4D6FE-0D95-422C-A401-E733BBF8EB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3021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461651"/>
            <a:ext cx="4114800" cy="3323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356648" indent="0">
              <a:buNone/>
              <a:defRPr sz="1600" b="1"/>
            </a:lvl2pPr>
            <a:lvl3pPr marL="713295" indent="0">
              <a:buNone/>
              <a:defRPr sz="1400" b="1"/>
            </a:lvl3pPr>
            <a:lvl4pPr marL="1069942" indent="0">
              <a:buNone/>
              <a:defRPr sz="1200" b="1"/>
            </a:lvl4pPr>
            <a:lvl5pPr marL="1426590" indent="0">
              <a:buNone/>
              <a:defRPr sz="1200" b="1"/>
            </a:lvl5pPr>
            <a:lvl6pPr marL="1783238" indent="0">
              <a:buNone/>
              <a:defRPr sz="1200" b="1"/>
            </a:lvl6pPr>
            <a:lvl7pPr marL="2139885" indent="0">
              <a:buNone/>
              <a:defRPr sz="1200" b="1"/>
            </a:lvl7pPr>
            <a:lvl8pPr marL="2496532" indent="0">
              <a:buNone/>
              <a:defRPr sz="1200" b="1"/>
            </a:lvl8pPr>
            <a:lvl9pPr marL="285318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9436" y="2211123"/>
            <a:ext cx="4114800" cy="1436701"/>
          </a:xfrm>
        </p:spPr>
        <p:txBody>
          <a:bodyPr/>
          <a:lstStyle>
            <a:lvl1pPr marL="219809" indent="-219809">
              <a:defRPr sz="1800"/>
            </a:lvl1pPr>
            <a:lvl2pPr marL="438586" indent="-207425">
              <a:defRPr sz="1600"/>
            </a:lvl2pPr>
            <a:lvl3pPr marL="634660" indent="-189882">
              <a:defRPr sz="1400"/>
            </a:lvl3pPr>
            <a:lvl4pPr marL="819381" indent="-178531">
              <a:defRPr sz="1300"/>
            </a:lvl4pPr>
            <a:lvl5pPr marL="997912" indent="-160987">
              <a:defRPr sz="13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356" y="1461651"/>
            <a:ext cx="4117019" cy="3323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356648" indent="0">
              <a:buNone/>
              <a:defRPr sz="1600" b="1"/>
            </a:lvl2pPr>
            <a:lvl3pPr marL="713295" indent="0">
              <a:buNone/>
              <a:defRPr sz="1400" b="1"/>
            </a:lvl3pPr>
            <a:lvl4pPr marL="1069942" indent="0">
              <a:buNone/>
              <a:defRPr sz="1200" b="1"/>
            </a:lvl4pPr>
            <a:lvl5pPr marL="1426590" indent="0">
              <a:buNone/>
              <a:defRPr sz="1200" b="1"/>
            </a:lvl5pPr>
            <a:lvl6pPr marL="1783238" indent="0">
              <a:buNone/>
              <a:defRPr sz="1200" b="1"/>
            </a:lvl6pPr>
            <a:lvl7pPr marL="2139885" indent="0">
              <a:buNone/>
              <a:defRPr sz="1200" b="1"/>
            </a:lvl7pPr>
            <a:lvl8pPr marL="2496532" indent="0">
              <a:buNone/>
              <a:defRPr sz="1200" b="1"/>
            </a:lvl8pPr>
            <a:lvl9pPr marL="285318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399" y="2211123"/>
            <a:ext cx="4117974" cy="1436701"/>
          </a:xfrm>
        </p:spPr>
        <p:txBody>
          <a:bodyPr/>
          <a:lstStyle>
            <a:lvl1pPr marL="231160" indent="-231160">
              <a:defRPr sz="1800"/>
            </a:lvl1pPr>
            <a:lvl2pPr marL="444778" indent="-213617">
              <a:defRPr sz="1600"/>
            </a:lvl2pPr>
            <a:lvl3pPr marL="640851" indent="-190914">
              <a:defRPr sz="1400"/>
            </a:lvl3pPr>
            <a:lvl4pPr marL="819381" indent="-184722">
              <a:defRPr sz="1300"/>
            </a:lvl4pPr>
            <a:lvl5pPr marL="997912" indent="-172339">
              <a:defRPr sz="13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730043" y="6291298"/>
            <a:ext cx="2172266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245" y="6291298"/>
            <a:ext cx="262006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8A367AC-8299-44B8-9693-F993E46257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6355080"/>
            <a:ext cx="1690688" cy="3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30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seven\Documents\_Speaking\Images\stockxpertcom_id431751_size1.jpg"/>
          <p:cNvPicPr>
            <a:picLocks noChangeAspect="1" noChangeArrowheads="1"/>
          </p:cNvPicPr>
          <p:nvPr/>
        </p:nvPicPr>
        <p:blipFill>
          <a:blip r:embed="rId9" cstate="print">
            <a:lum bright="-60000" contrast="-40000"/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52400" y="274638"/>
            <a:ext cx="9448800" cy="1143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tx1">
                <a:alpha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7B243-1C86-4B96-A31B-674BA04FCD23}" type="datetimeFigureOut">
              <a:rPr lang="en-US" smtClean="0"/>
              <a:t>3/2/2010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F0515-F264-4392-90D3-EFD5F6FB7BD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</p:sldLayoutIdLst>
  <p:transition xmlns:p14="http://schemas.microsoft.com/office/powerpoint/2010/main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b="0" kern="1200" cap="none" spc="0">
          <a:ln w="18415" cmpd="sng">
            <a:noFill/>
            <a:prstDash val="solid"/>
          </a:ln>
          <a:solidFill>
            <a:srgbClr xmlns:mc="http://schemas.openxmlformats.org/markup-compatibility/2006" xmlns:a14="http://schemas.microsoft.com/office/drawing/2010/main" val="FFFFFF" mc:Ignorable="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fda2bad5(VS.100).aspx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New in 2010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MSDN/Licensing Changes</a:t>
            </a:r>
          </a:p>
          <a:p>
            <a:r>
              <a:rPr lang="en-US" dirty="0" smtClean="0"/>
              <a:t>+ Visual Studio 2010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123" y="55626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Original author: Steve Lange</a:t>
            </a:r>
          </a:p>
          <a:p>
            <a:r>
              <a:rPr lang="en-US" sz="2000" dirty="0" smtClean="0"/>
              <a:t>Modification by Cuong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796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20295"/>
              </p:ext>
            </p:extLst>
          </p:nvPr>
        </p:nvGraphicFramePr>
        <p:xfrm>
          <a:off x="152400" y="1600200"/>
          <a:ext cx="8839203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867"/>
                <a:gridCol w="1309512"/>
                <a:gridCol w="1391356"/>
                <a:gridCol w="1555045"/>
                <a:gridCol w="1882423"/>
              </a:tblGrid>
              <a:tr h="8900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Subscription Benefits</a:t>
                      </a:r>
                      <a:endParaRPr lang="en-US" sz="1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Visual Studio 2010 Ultimate with MSDN</a:t>
                      </a:r>
                      <a:endParaRPr lang="en-US" sz="1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Visual Studio 2010 Premium with MSDN</a:t>
                      </a:r>
                      <a:endParaRPr lang="en-US" sz="1700" b="1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Visual Studio 2010 Professional</a:t>
                      </a:r>
                      <a:br>
                        <a:rPr lang="en-US" sz="1700" dirty="0" smtClean="0"/>
                      </a:br>
                      <a:r>
                        <a:rPr lang="en-US" sz="1700" dirty="0" smtClean="0"/>
                        <a:t>with</a:t>
                      </a:r>
                      <a:r>
                        <a:rPr lang="en-US" sz="1700" baseline="0" dirty="0" smtClean="0"/>
                        <a:t> MSDN</a:t>
                      </a:r>
                      <a:endParaRPr lang="en-US" sz="1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Visual Studio Test Elements 2010</a:t>
                      </a:r>
                      <a:br>
                        <a:rPr lang="en-US" sz="1700" dirty="0" smtClean="0"/>
                      </a:br>
                      <a:r>
                        <a:rPr lang="en-US" sz="1700" dirty="0" smtClean="0"/>
                        <a:t>with MSDN</a:t>
                      </a:r>
                      <a:endParaRPr lang="en-US" sz="1700" b="1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60960" marB="60960"/>
                </a:tc>
              </a:tr>
              <a:tr h="63398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Microsoft</a:t>
                      </a:r>
                      <a:r>
                        <a:rPr lang="en-US" sz="1700" baseline="30000" dirty="0" smtClean="0"/>
                        <a:t>®</a:t>
                      </a:r>
                      <a:r>
                        <a:rPr lang="en-US" sz="1700" dirty="0" smtClean="0"/>
                        <a:t> E-Learning course collections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dirty="0" smtClean="0"/>
                        <a:t>(New!)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2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2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1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1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37795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Technical support incidents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4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4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2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2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63398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Priority support in MSDN Forums (New!)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37795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MSDN Flash newsletter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37795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MSDN Magazine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37795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Online Concierge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6599467"/>
            <a:ext cx="32111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See the Visual Studio 2010 Feature Matrix for a complete list of features.</a:t>
            </a:r>
            <a:endParaRPr lang="en-US" sz="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MSDN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7964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icrosoft logo and tagl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black">
          <a:xfrm>
            <a:off x="1602053" y="2787386"/>
            <a:ext cx="5939896" cy="128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672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Contact Info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412875"/>
          <a:ext cx="8382000" cy="4454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950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Links &amp;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5"/>
            <a:ext cx="8382000" cy="4610493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Visual Studio 2010 ALM MSDN Library</a:t>
            </a:r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TFS Best Practices Guide</a:t>
            </a:r>
            <a:endParaRPr lang="en-US" dirty="0" smtClean="0"/>
          </a:p>
          <a:p>
            <a:r>
              <a:rPr lang="en-US" dirty="0" smtClean="0">
                <a:hlinkClick r:id=""/>
              </a:rPr>
              <a:t>Brian Harry’s Blog </a:t>
            </a:r>
            <a:r>
              <a:rPr lang="en-US" dirty="0" smtClean="0"/>
              <a:t>(Microsoft TFS Adoption)</a:t>
            </a:r>
          </a:p>
          <a:p>
            <a:r>
              <a:rPr lang="en-US" dirty="0" smtClean="0">
                <a:hlinkClick r:id=""/>
              </a:rPr>
              <a:t>Team System “Widgets”</a:t>
            </a:r>
            <a:r>
              <a:rPr lang="en-US" dirty="0" smtClean="0"/>
              <a:t> (comprehensive integrations &amp; utilities list)</a:t>
            </a:r>
          </a:p>
          <a:p>
            <a:r>
              <a:rPr lang="en-US" dirty="0" smtClean="0"/>
              <a:t>Videos:  </a:t>
            </a:r>
            <a:r>
              <a:rPr lang="en-US" dirty="0" smtClean="0">
                <a:hlinkClick r:id=""/>
              </a:rPr>
              <a:t>“How Do I?”</a:t>
            </a:r>
            <a:r>
              <a:rPr lang="en-US" dirty="0" smtClean="0"/>
              <a:t> | </a:t>
            </a:r>
            <a:r>
              <a:rPr lang="en-US" dirty="0" smtClean="0">
                <a:hlinkClick r:id=""/>
              </a:rPr>
              <a:t>VSTSRocks.com</a:t>
            </a:r>
            <a:endParaRPr lang="en-US" dirty="0" smtClean="0"/>
          </a:p>
          <a:p>
            <a:r>
              <a:rPr lang="en-US" dirty="0" smtClean="0">
                <a:hlinkClick r:id=""/>
              </a:rPr>
              <a:t>Online Training Options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61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Studio 2010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What’s 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58575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2008 Lineup</a:t>
            </a:r>
            <a:endParaRPr lang="en-US" dirty="0"/>
          </a:p>
        </p:txBody>
      </p:sp>
      <p:pic>
        <p:nvPicPr>
          <p:cNvPr id="4" name="Content Placeholder 4" descr="vsts_diagra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219667" y="1460049"/>
            <a:ext cx="9592267" cy="543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7522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2010 Lineup</a:t>
            </a:r>
            <a:endParaRPr lang="en-US" dirty="0"/>
          </a:p>
        </p:txBody>
      </p:sp>
      <p:pic>
        <p:nvPicPr>
          <p:cNvPr id="2050" name="Picture 2" descr="E:\Documents\VSTS\_Core Graphics and Templates\Stadium2010\V4\vsts_r7_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599" y="1225036"/>
            <a:ext cx="8914829" cy="561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7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14:shred pattern="rectangle"/>
      </p:transition>
    </mc:Choice>
    <mc:Fallback xmlns="">
      <p:transition xmlns:p14="http://schemas.microsoft.com/office/powerpoint/2010/main" spd="slow" advTm="1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Foundation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Visual Studio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Team Foundation Server?</a:t>
            </a:r>
            <a:endParaRPr lang="en-US" dirty="0"/>
          </a:p>
        </p:txBody>
      </p:sp>
      <p:pic>
        <p:nvPicPr>
          <p:cNvPr id="4" name="Rectangle 5795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9144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ctangle 5795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9144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1409700"/>
            <a:ext cx="8410575" cy="1181100"/>
          </a:xfrm>
        </p:spPr>
        <p:txBody>
          <a:bodyPr/>
          <a:lstStyle/>
          <a:p>
            <a:pPr eaLnBrk="1" hangingPunct="1"/>
            <a:r>
              <a:rPr lang="en-US" dirty="0" smtClean="0"/>
              <a:t>Team Foundation Server</a:t>
            </a:r>
          </a:p>
          <a:p>
            <a:pPr lvl="1" eaLnBrk="1" hangingPunct="1"/>
            <a:r>
              <a:rPr lang="en-US" dirty="0" smtClean="0"/>
              <a:t>A unified project server</a:t>
            </a:r>
          </a:p>
        </p:txBody>
      </p:sp>
      <p:pic>
        <p:nvPicPr>
          <p:cNvPr id="7" name="Picture 2" descr="C:\Users\dseven\AppData\Local\Microsoft\Windows\Temporary Internet Files\Content.IE5\E41WJ1M3\MCj0435242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4724400"/>
            <a:ext cx="11112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7307263" y="4038600"/>
            <a:ext cx="846137" cy="1404938"/>
            <a:chOff x="6773865" y="3092451"/>
            <a:chExt cx="846137" cy="1405353"/>
          </a:xfrm>
        </p:grpSpPr>
        <p:sp>
          <p:nvSpPr>
            <p:cNvPr id="9" name="Text Box 65"/>
            <p:cNvSpPr txBox="1">
              <a:spLocks noChangeArrowheads="1"/>
            </p:cNvSpPr>
            <p:nvPr/>
          </p:nvSpPr>
          <p:spPr bwMode="auto">
            <a:xfrm>
              <a:off x="6781802" y="4159566"/>
              <a:ext cx="838200" cy="33823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  <a:t>Tester</a:t>
              </a:r>
            </a:p>
          </p:txBody>
        </p:sp>
        <p:pic>
          <p:nvPicPr>
            <p:cNvPr id="10" name="Picture 66" descr="Office woman laptop smili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865" y="3092451"/>
              <a:ext cx="846137" cy="104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25"/>
          <p:cNvGrpSpPr>
            <a:grpSpLocks/>
          </p:cNvGrpSpPr>
          <p:nvPr/>
        </p:nvGrpSpPr>
        <p:grpSpPr bwMode="auto">
          <a:xfrm>
            <a:off x="3987800" y="3092450"/>
            <a:ext cx="1169988" cy="1174750"/>
            <a:chOff x="3935413" y="2635251"/>
            <a:chExt cx="1169987" cy="1175165"/>
          </a:xfrm>
        </p:grpSpPr>
        <p:sp>
          <p:nvSpPr>
            <p:cNvPr id="12" name="Text Box 68"/>
            <p:cNvSpPr txBox="1">
              <a:spLocks noChangeArrowheads="1"/>
            </p:cNvSpPr>
            <p:nvPr/>
          </p:nvSpPr>
          <p:spPr bwMode="auto">
            <a:xfrm>
              <a:off x="3935413" y="3472160"/>
              <a:ext cx="1117599" cy="33825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  <a:t>Developer</a:t>
              </a:r>
            </a:p>
          </p:txBody>
        </p:sp>
        <p:pic>
          <p:nvPicPr>
            <p:cNvPr id="13" name="Picture 69" descr="MSD Developer Chad man desk laptop working smiling harware looking dow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2635251"/>
              <a:ext cx="1066800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23"/>
          <p:cNvGrpSpPr>
            <a:grpSpLocks/>
          </p:cNvGrpSpPr>
          <p:nvPr/>
        </p:nvGrpSpPr>
        <p:grpSpPr bwMode="auto">
          <a:xfrm>
            <a:off x="914400" y="4038600"/>
            <a:ext cx="1066800" cy="1228725"/>
            <a:chOff x="1447801" y="3040064"/>
            <a:chExt cx="1066799" cy="1228332"/>
          </a:xfrm>
        </p:grpSpPr>
        <p:pic>
          <p:nvPicPr>
            <p:cNvPr id="15" name="Picture 70" descr="Office man laptop alon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1" y="3040064"/>
              <a:ext cx="842963" cy="96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71"/>
            <p:cNvSpPr txBox="1">
              <a:spLocks noChangeArrowheads="1"/>
            </p:cNvSpPr>
            <p:nvPr/>
          </p:nvSpPr>
          <p:spPr bwMode="auto">
            <a:xfrm>
              <a:off x="1447801" y="3954172"/>
              <a:ext cx="1066799" cy="31422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  <a:t>Architect</a:t>
              </a:r>
            </a:p>
          </p:txBody>
        </p:sp>
      </p:grpSp>
      <p:grpSp>
        <p:nvGrpSpPr>
          <p:cNvPr id="17" name="Group 21"/>
          <p:cNvGrpSpPr>
            <a:grpSpLocks/>
          </p:cNvGrpSpPr>
          <p:nvPr/>
        </p:nvGrpSpPr>
        <p:grpSpPr bwMode="auto">
          <a:xfrm>
            <a:off x="7848600" y="5334000"/>
            <a:ext cx="1143000" cy="1463675"/>
            <a:chOff x="7824788" y="3657601"/>
            <a:chExt cx="1143000" cy="1464219"/>
          </a:xfrm>
        </p:grpSpPr>
        <p:sp>
          <p:nvSpPr>
            <p:cNvPr id="18" name="Text Box 72"/>
            <p:cNvSpPr txBox="1">
              <a:spLocks noChangeArrowheads="1"/>
            </p:cNvSpPr>
            <p:nvPr/>
          </p:nvSpPr>
          <p:spPr bwMode="auto">
            <a:xfrm>
              <a:off x="7824788" y="4586634"/>
              <a:ext cx="1143000" cy="53518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  <a:t>Project</a:t>
              </a:r>
              <a:br>
                <a:rPr lang="en-US" sz="1600" dirty="0"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</a:br>
              <a:r>
                <a:rPr lang="en-US" sz="1600" dirty="0"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  <a:t>Manager</a:t>
              </a:r>
            </a:p>
          </p:txBody>
        </p:sp>
        <p:pic>
          <p:nvPicPr>
            <p:cNvPr id="19" name="Picture 73" descr="MBS Supply chain SCM Manufacturing Man on phone with pocket pc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788" y="3657601"/>
              <a:ext cx="1143000" cy="976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20"/>
          <p:cNvGrpSpPr>
            <a:grpSpLocks/>
          </p:cNvGrpSpPr>
          <p:nvPr/>
        </p:nvGrpSpPr>
        <p:grpSpPr bwMode="auto">
          <a:xfrm>
            <a:off x="76200" y="5486400"/>
            <a:ext cx="1295400" cy="1317625"/>
            <a:chOff x="152400" y="3863975"/>
            <a:chExt cx="1295400" cy="1317625"/>
          </a:xfrm>
        </p:grpSpPr>
        <p:pic>
          <p:nvPicPr>
            <p:cNvPr id="21" name="Picture 67" descr="IT Work people work working tech technical 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3863975"/>
              <a:ext cx="1295400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74"/>
            <p:cNvSpPr txBox="1">
              <a:spLocks noChangeArrowheads="1"/>
            </p:cNvSpPr>
            <p:nvPr/>
          </p:nvSpPr>
          <p:spPr bwMode="auto">
            <a:xfrm>
              <a:off x="152400" y="4646613"/>
              <a:ext cx="1295400" cy="53498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  <a:t>Business</a:t>
              </a:r>
              <a:br>
                <a:rPr lang="en-US" sz="1600" dirty="0"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</a:br>
              <a:r>
                <a:rPr lang="en-US" sz="1600" dirty="0"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  <a:t>Analyst</a:t>
              </a:r>
            </a:p>
          </p:txBody>
        </p:sp>
      </p:grpSp>
      <p:grpSp>
        <p:nvGrpSpPr>
          <p:cNvPr id="23" name="Group 24"/>
          <p:cNvGrpSpPr>
            <a:grpSpLocks/>
          </p:cNvGrpSpPr>
          <p:nvPr/>
        </p:nvGrpSpPr>
        <p:grpSpPr bwMode="auto">
          <a:xfrm>
            <a:off x="2286000" y="3352800"/>
            <a:ext cx="1003300" cy="1066800"/>
            <a:chOff x="2590800" y="2743201"/>
            <a:chExt cx="1003801" cy="1066799"/>
          </a:xfrm>
        </p:grpSpPr>
        <p:pic>
          <p:nvPicPr>
            <p:cNvPr id="24" name="Picture 77" descr="MCE Media Center woman my pictures home T1 UI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2743201"/>
              <a:ext cx="990600" cy="784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78"/>
            <p:cNvSpPr txBox="1">
              <a:spLocks noChangeArrowheads="1"/>
            </p:cNvSpPr>
            <p:nvPr/>
          </p:nvSpPr>
          <p:spPr bwMode="auto">
            <a:xfrm>
              <a:off x="2590800" y="3495675"/>
              <a:ext cx="1003801" cy="31432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  <a:t>Designer</a:t>
              </a:r>
            </a:p>
          </p:txBody>
        </p:sp>
      </p:grpSp>
      <p:grpSp>
        <p:nvGrpSpPr>
          <p:cNvPr id="26" name="Group 26"/>
          <p:cNvGrpSpPr>
            <a:grpSpLocks/>
          </p:cNvGrpSpPr>
          <p:nvPr/>
        </p:nvGrpSpPr>
        <p:grpSpPr bwMode="auto">
          <a:xfrm>
            <a:off x="5486400" y="3276600"/>
            <a:ext cx="1295400" cy="1295400"/>
            <a:chOff x="5181600" y="2819400"/>
            <a:chExt cx="1295400" cy="1295943"/>
          </a:xfrm>
        </p:grpSpPr>
        <p:sp>
          <p:nvSpPr>
            <p:cNvPr id="27" name="Text Box 76"/>
            <p:cNvSpPr txBox="1">
              <a:spLocks noChangeArrowheads="1"/>
            </p:cNvSpPr>
            <p:nvPr/>
          </p:nvSpPr>
          <p:spPr bwMode="auto">
            <a:xfrm>
              <a:off x="5181600" y="3580132"/>
              <a:ext cx="1295400" cy="53521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defRPr/>
              </a:pPr>
              <a:r>
                <a:rPr lang="en-US" sz="1600" dirty="0"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  <a:latin typeface="Segoe UI" pitchFamily="34" charset="0"/>
                  <a:cs typeface="Segoe UI" pitchFamily="34" charset="0"/>
                </a:rPr>
                <a:t>Database Professional</a:t>
              </a:r>
            </a:p>
          </p:txBody>
        </p:sp>
        <p:pic>
          <p:nvPicPr>
            <p:cNvPr id="28" name="Picture 75" descr="man looking intensly working study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787" y="2819400"/>
              <a:ext cx="760413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28385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Foundation Server At a Glance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320301"/>
              </p:ext>
            </p:extLst>
          </p:nvPr>
        </p:nvGraphicFramePr>
        <p:xfrm>
          <a:off x="228600" y="1524000"/>
          <a:ext cx="8229600" cy="460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6166367" y="3601136"/>
            <a:ext cx="5105402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Team Foundation Server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36423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9B4DD4-0CF1-4CB4-9DD7-9F3C79F0D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D9B4DD4-0CF1-4CB4-9DD7-9F3C79F0D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5D9B4DD4-0CF1-4CB4-9DD7-9F3C79F0D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5D9B4DD4-0CF1-4CB4-9DD7-9F3C79F0D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963F4A-C5F7-49F5-B07C-5FF0944AD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E3963F4A-C5F7-49F5-B07C-5FF0944AD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E3963F4A-C5F7-49F5-B07C-5FF0944AD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E3963F4A-C5F7-49F5-B07C-5FF0944AD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924ADF-B2F0-4E88-AEA8-2ED47FDCA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A3924ADF-B2F0-4E88-AEA8-2ED47FDCAC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A3924ADF-B2F0-4E88-AEA8-2ED47FDCA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A3924ADF-B2F0-4E88-AEA8-2ED47FDCAC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2299CD-F101-47A1-B0CE-A1711078F9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BC2299CD-F101-47A1-B0CE-A1711078F9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BC2299CD-F101-47A1-B0CE-A1711078F9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BC2299CD-F101-47A1-B0CE-A1711078F9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ED15E1-0AD9-48E2-A062-127964E54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71ED15E1-0AD9-48E2-A062-127964E545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71ED15E1-0AD9-48E2-A062-127964E54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71ED15E1-0AD9-48E2-A062-127964E54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6AE751-E598-4860-BF79-BD7373B8E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D6AE751-E598-4860-BF79-BD7373B8E9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AD6AE751-E598-4860-BF79-BD7373B8E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AD6AE751-E598-4860-BF79-BD7373B8E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05440A-0590-415E-9C06-D70A170BE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2A05440A-0590-415E-9C06-D70A170BE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2A05440A-0590-415E-9C06-D70A170BE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graphicEl>
                                              <a:dgm id="{2A05440A-0590-415E-9C06-D70A170BE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579EDA-B90A-4003-8265-26BCBF224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CB579EDA-B90A-4003-8265-26BCBF224B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CB579EDA-B90A-4003-8265-26BCBF224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CB579EDA-B90A-4003-8265-26BCBF224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8C8514-3E36-4548-A16F-58BB5D90E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C08C8514-3E36-4548-A16F-58BB5D90EE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C08C8514-3E36-4548-A16F-58BB5D90E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C08C8514-3E36-4548-A16F-58BB5D90E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789A76-EBB9-49F0-AC75-BB7759210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AA789A76-EBB9-49F0-AC75-BB77592106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AA789A76-EBB9-49F0-AC75-BB7759210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AA789A76-EBB9-49F0-AC75-BB7759210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AtOnce"/>
        </p:bldSub>
      </p:bldGraphic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Foundation Server 2010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234820"/>
              </p:ext>
            </p:extLst>
          </p:nvPr>
        </p:nvGraphicFramePr>
        <p:xfrm>
          <a:off x="457200" y="1524000"/>
          <a:ext cx="8229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005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TFS 2010:  Manage Your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Agile project management workbooks</a:t>
            </a:r>
          </a:p>
          <a:p>
            <a:r>
              <a:rPr lang="en-US" sz="2800" dirty="0" smtClean="0"/>
              <a:t>Work item linking and hierarchy</a:t>
            </a:r>
          </a:p>
          <a:p>
            <a:r>
              <a:rPr lang="en-US" sz="2800" dirty="0" smtClean="0"/>
              <a:t>Work item usability</a:t>
            </a:r>
          </a:p>
          <a:p>
            <a:pPr lvl="1"/>
            <a:r>
              <a:rPr lang="en-US" sz="2000" dirty="0" smtClean="0"/>
              <a:t>Rich text</a:t>
            </a:r>
          </a:p>
          <a:p>
            <a:pPr lvl="1"/>
            <a:r>
              <a:rPr lang="en-US" sz="2000" dirty="0" smtClean="0"/>
              <a:t>Links control</a:t>
            </a:r>
          </a:p>
          <a:p>
            <a:pPr lvl="1"/>
            <a:r>
              <a:rPr lang="en-US" sz="2000" dirty="0" smtClean="0"/>
              <a:t>HTML link control</a:t>
            </a:r>
          </a:p>
          <a:p>
            <a:pPr lvl="1"/>
            <a:r>
              <a:rPr lang="en-US" sz="2000" dirty="0" smtClean="0"/>
              <a:t>Drag &amp; Drop</a:t>
            </a:r>
          </a:p>
          <a:p>
            <a:r>
              <a:rPr lang="en-US" sz="2800" dirty="0" smtClean="0"/>
              <a:t>Traceability queries</a:t>
            </a:r>
          </a:p>
          <a:p>
            <a:r>
              <a:rPr lang="en-US" sz="2800" dirty="0" smtClean="0"/>
              <a:t>Query folders</a:t>
            </a:r>
          </a:p>
          <a:p>
            <a:r>
              <a:rPr lang="en-US" sz="2800" dirty="0" smtClean="0"/>
              <a:t>Excel &amp; Project improvements</a:t>
            </a:r>
          </a:p>
          <a:p>
            <a:pPr lvl="1"/>
            <a:r>
              <a:rPr lang="en-US" sz="2000" dirty="0" smtClean="0"/>
              <a:t>Project round tripping</a:t>
            </a:r>
          </a:p>
          <a:p>
            <a:pPr lvl="1"/>
            <a:r>
              <a:rPr lang="en-US" sz="2000" dirty="0" smtClean="0"/>
              <a:t>Formula persistence</a:t>
            </a:r>
          </a:p>
          <a:p>
            <a:pPr lvl="1"/>
            <a:r>
              <a:rPr lang="en-US" sz="2000" dirty="0" smtClean="0"/>
              <a:t>Undo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GLASS&quot;; White to Transparent Linear; Shadow; 1pt stroke;"/>
          <p:cNvSpPr/>
          <p:nvPr/>
        </p:nvSpPr>
        <p:spPr bwMode="auto">
          <a:xfrm>
            <a:off x="-180813" y="1601492"/>
            <a:ext cx="7356313" cy="3351508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9000"/>
            </a:blip>
            <a:srcRect/>
            <a:tile tx="0" ty="0" sx="100000" sy="100000" flip="none" algn="tl"/>
          </a:blipFill>
          <a:ln w="19050" cap="flat" cmpd="sng" algn="ctr">
            <a:solidFill>
              <a:srgbClr xmlns:mc="http://schemas.openxmlformats.org/markup-compatibility/2006" xmlns:a14="http://schemas.microsoft.com/office/drawing/2010/main" val="FFFFFF" mc:Ignorable="">
                <a:alpha val="23922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76197" tIns="38098" rIns="76197" bIns="38098" numCol="1" rtlCol="0" anchor="ctr" anchorCtr="0" compatLnSpc="1">
            <a:prstTxWarp prst="textNoShape">
              <a:avLst/>
            </a:prstTxWarp>
          </a:bodyPr>
          <a:lstStyle/>
          <a:p>
            <a:pPr defTabSz="761970"/>
            <a:endParaRPr lang="en-US" sz="15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TFS: Manage  Your Project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26856" y="1688236"/>
            <a:ext cx="4537242" cy="3340964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Top-to-Bottom Traceability</a:t>
            </a:r>
          </a:p>
          <a:p>
            <a:pPr lvl="1"/>
            <a:r>
              <a:rPr lang="en-US" sz="1600" dirty="0" smtClean="0"/>
              <a:t>Requirements Traceability</a:t>
            </a:r>
          </a:p>
          <a:p>
            <a:pPr lvl="1"/>
            <a:r>
              <a:rPr lang="en-US" sz="1600" dirty="0" smtClean="0"/>
              <a:t>Parent/Child Relationships</a:t>
            </a:r>
          </a:p>
          <a:p>
            <a:pPr lvl="1"/>
            <a:r>
              <a:rPr lang="en-US" sz="1600" dirty="0" smtClean="0"/>
              <a:t>Rollup and Drilldown</a:t>
            </a:r>
          </a:p>
          <a:p>
            <a:r>
              <a:rPr lang="en-US" sz="2200" dirty="0" smtClean="0"/>
              <a:t>Agile Planning</a:t>
            </a:r>
          </a:p>
          <a:p>
            <a:pPr lvl="1"/>
            <a:r>
              <a:rPr lang="en-US" sz="1600" dirty="0" smtClean="0"/>
              <a:t>Built-in product backlog mgmt</a:t>
            </a:r>
          </a:p>
          <a:p>
            <a:pPr lvl="1"/>
            <a:r>
              <a:rPr lang="en-US" sz="1600" dirty="0" smtClean="0"/>
              <a:t>Built-in iteration planning</a:t>
            </a:r>
          </a:p>
          <a:p>
            <a:pPr lvl="1"/>
            <a:r>
              <a:rPr lang="en-US" sz="1600" dirty="0" smtClean="0"/>
              <a:t>Easily customizable</a:t>
            </a:r>
          </a:p>
          <a:p>
            <a:r>
              <a:rPr lang="en-US" sz="2200" dirty="0" smtClean="0"/>
              <a:t>Greater Project Integration</a:t>
            </a:r>
          </a:p>
          <a:p>
            <a:pPr lvl="1"/>
            <a:r>
              <a:rPr lang="en-US" sz="1600" dirty="0" smtClean="0"/>
              <a:t>Full dependency linking </a:t>
            </a:r>
          </a:p>
          <a:p>
            <a:pPr lvl="1"/>
            <a:r>
              <a:rPr lang="en-US" sz="1600" dirty="0" smtClean="0"/>
              <a:t>Full round-tripping w/ TFS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810000" y="2209800"/>
            <a:ext cx="5867400" cy="2521148"/>
          </a:xfrm>
          <a:prstGeom prst="rect">
            <a:avLst/>
          </a:prstGeom>
          <a:noFill/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3238" y="3733800"/>
            <a:ext cx="5643562" cy="1975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5949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4"/>
            <a:ext cx="8382000" cy="48355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What’s New in 2010?</a:t>
            </a:r>
          </a:p>
          <a:p>
            <a:pPr lvl="1"/>
            <a:r>
              <a:rPr lang="en-US" dirty="0" smtClean="0"/>
              <a:t>Product Lineup</a:t>
            </a:r>
          </a:p>
          <a:p>
            <a:pPr lvl="1"/>
            <a:r>
              <a:rPr lang="en-US" dirty="0" smtClean="0"/>
              <a:t>MSDN &amp; Licensing Changes</a:t>
            </a:r>
          </a:p>
          <a:p>
            <a:pPr lvl="2"/>
            <a:r>
              <a:rPr lang="en-US" dirty="0" smtClean="0"/>
              <a:t>What it Means to You</a:t>
            </a:r>
          </a:p>
          <a:p>
            <a:pPr lvl="1"/>
            <a:r>
              <a:rPr lang="en-US" dirty="0" smtClean="0"/>
              <a:t>What’s New in Visual Studio 2010</a:t>
            </a:r>
          </a:p>
          <a:p>
            <a:pPr lvl="2"/>
            <a:r>
              <a:rPr lang="en-US" dirty="0" smtClean="0"/>
              <a:t>Team Foundation Server</a:t>
            </a:r>
          </a:p>
          <a:p>
            <a:pPr lvl="2"/>
            <a:r>
              <a:rPr lang="en-US" dirty="0" smtClean="0"/>
              <a:t>Architecture &amp; Modeling</a:t>
            </a:r>
          </a:p>
          <a:p>
            <a:pPr lvl="2"/>
            <a:r>
              <a:rPr lang="en-US" dirty="0" smtClean="0"/>
              <a:t>Development</a:t>
            </a:r>
          </a:p>
          <a:p>
            <a:pPr lvl="2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Q&amp;A</a:t>
            </a:r>
          </a:p>
          <a:p>
            <a:pPr lvl="1"/>
            <a:r>
              <a:rPr lang="en-US" dirty="0" smtClean="0"/>
              <a:t>Close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247238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demo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Manage Your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9614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TFS 2010: Report on Your Entire Portfolio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983825"/>
              </p:ext>
            </p:extLst>
          </p:nvPr>
        </p:nvGraphicFramePr>
        <p:xfrm>
          <a:off x="1752600" y="2209800"/>
          <a:ext cx="6248400" cy="3306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19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032664-2318-4C87-8034-8A403F1F6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F032664-2318-4C87-8034-8A403F1F60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F032664-2318-4C87-8034-8A403F1F6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F032664-2318-4C87-8034-8A403F1F6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1829C5-95C8-47C5-8DD2-C333653E2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graphicEl>
                                              <a:dgm id="{001829C5-95C8-47C5-8DD2-C333653E2A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001829C5-95C8-47C5-8DD2-C333653E2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001829C5-95C8-47C5-8DD2-C333653E2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784EFF-410C-462E-A04C-2588312DB4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3A784EFF-410C-462E-A04C-2588312DB4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3A784EFF-410C-462E-A04C-2588312DB4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3A784EFF-410C-462E-A04C-2588312DB4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EBFCBA-1A94-4322-B819-E586B2C39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graphicEl>
                                              <a:dgm id="{95EBFCBA-1A94-4322-B819-E586B2C39E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95EBFCBA-1A94-4322-B819-E586B2C39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95EBFCBA-1A94-4322-B819-E586B2C39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1676400"/>
            <a:ext cx="7239000" cy="3352800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dirty="0" smtClean="0"/>
              <a:t>Information-rich dashboards</a:t>
            </a:r>
          </a:p>
          <a:p>
            <a:pPr lvl="1">
              <a:defRPr/>
            </a:pPr>
            <a:r>
              <a:rPr lang="en-US" sz="2400" dirty="0" smtClean="0"/>
              <a:t>Roll-up reports show KPI’s</a:t>
            </a:r>
          </a:p>
          <a:p>
            <a:pPr lvl="1">
              <a:defRPr/>
            </a:pPr>
            <a:r>
              <a:rPr lang="en-US" sz="2400" dirty="0" smtClean="0"/>
              <a:t>Drill-down for further analysis</a:t>
            </a:r>
          </a:p>
          <a:p>
            <a:pPr lvl="1">
              <a:defRPr/>
            </a:pPr>
            <a:r>
              <a:rPr lang="en-US" sz="2400" dirty="0" smtClean="0"/>
              <a:t>Quickly customizable</a:t>
            </a:r>
          </a:p>
          <a:p>
            <a:pPr>
              <a:defRPr/>
            </a:pPr>
            <a:r>
              <a:rPr lang="en-US" dirty="0" smtClean="0"/>
              <a:t>Easy interaction with developers</a:t>
            </a:r>
          </a:p>
          <a:p>
            <a:pPr lvl="1">
              <a:defRPr/>
            </a:pPr>
            <a:r>
              <a:rPr lang="en-US" sz="2400" dirty="0" smtClean="0"/>
              <a:t>Web-based bug filing</a:t>
            </a:r>
          </a:p>
          <a:p>
            <a:pPr lvl="1">
              <a:defRPr/>
            </a:pPr>
            <a:r>
              <a:rPr lang="en-US" sz="2400" dirty="0" smtClean="0"/>
              <a:t>Web-based feature requests</a:t>
            </a:r>
          </a:p>
          <a:p>
            <a:pPr lvl="1">
              <a:defRPr/>
            </a:pPr>
            <a:r>
              <a:rPr lang="en-US" sz="2400" dirty="0" smtClean="0"/>
              <a:t>Track status of bugs / features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69126"/>
            <a:ext cx="8232930" cy="5384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1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Report on Your Entire Portfolio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Customizable Dashboards</a:t>
            </a:r>
          </a:p>
          <a:p>
            <a:r>
              <a:rPr lang="en-US" dirty="0" smtClean="0"/>
              <a:t>SharePoint web parts</a:t>
            </a:r>
          </a:p>
          <a:p>
            <a:pPr lvl="1"/>
            <a:r>
              <a:rPr lang="en-US" dirty="0" smtClean="0"/>
              <a:t>TFSWA</a:t>
            </a:r>
          </a:p>
          <a:p>
            <a:r>
              <a:rPr lang="en-US" dirty="0" smtClean="0"/>
              <a:t>Excel reports using MOSS</a:t>
            </a:r>
          </a:p>
          <a:p>
            <a:r>
              <a:rPr lang="en-US" dirty="0" smtClean="0"/>
              <a:t>Relational warehouse</a:t>
            </a:r>
          </a:p>
          <a:p>
            <a:r>
              <a:rPr lang="en-US" dirty="0" smtClean="0"/>
              <a:t>Excel reporting</a:t>
            </a:r>
          </a:p>
        </p:txBody>
      </p:sp>
      <p:pic>
        <p:nvPicPr>
          <p:cNvPr id="4" name="Picture 3" descr="Excel-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9144000" cy="5562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8026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98637"/>
            <a:ext cx="5364350" cy="460216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>
              <a:shade val="85000"/>
            </a:srgbClr>
          </a:solidFill>
          <a:ln w="88900" cap="sq">
            <a:solidFill>
              <a:srgbClr xmlns:mc="http://schemas.openxmlformats.org/markup-compatibility/2006" xmlns:a14="http://schemas.microsoft.com/office/drawing/2010/main" val="FFFFFF" mc:Ignorable=""/>
            </a:solidFill>
            <a:miter lim="800000"/>
          </a:ln>
          <a:effectLst>
            <a:outerShdw blurRad="55000" dist="18000" dir="5400000" algn="tl" rotWithShape="0">
              <a:srgbClr xmlns:mc="http://schemas.openxmlformats.org/markup-compatibility/2006" xmlns:a14="http://schemas.microsoft.com/office/drawing/2010/main" val="000000" mc:Ignorable="">
                <a:alpha val="40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xmlns:mc="http://schemas.openxmlformats.org/markup-compatibility/2006" xmlns:a14="http://schemas.microsoft.com/office/drawing/2010/main" val="FFFFFF" mc:Ignorable="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498" y="1735538"/>
            <a:ext cx="6427902" cy="4741461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">
              <a:shade val="85000"/>
            </a:srgbClr>
          </a:solidFill>
          <a:ln w="88900" cap="sq">
            <a:solidFill>
              <a:srgbClr xmlns:mc="http://schemas.openxmlformats.org/markup-compatibility/2006" xmlns:a14="http://schemas.microsoft.com/office/drawing/2010/main" val="FFFFFF" mc:Ignorable=""/>
            </a:solidFill>
            <a:miter lim="800000"/>
          </a:ln>
          <a:effectLst>
            <a:outerShdw blurRad="55000" dist="18000" dir="5400000" algn="tl" rotWithShape="0">
              <a:srgbClr xmlns:mc="http://schemas.openxmlformats.org/markup-compatibility/2006" xmlns:a14="http://schemas.microsoft.com/office/drawing/2010/main" val="000000" mc:Ignorable="">
                <a:alpha val="40000"/>
              </a:srgb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>
            <a:bevelT w="25400" h="19050"/>
            <a:contourClr>
              <a:srgbClr xmlns:mc="http://schemas.openxmlformats.org/markup-compatibility/2006" xmlns:a14="http://schemas.microsoft.com/office/drawing/2010/main" val="FFFFFF" mc:Ignorable="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914" y="1676400"/>
            <a:ext cx="6263686" cy="482385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1122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6019800" y="1752600"/>
            <a:ext cx="2590800" cy="931863"/>
          </a:xfrm>
          <a:prstGeom prst="wedgeRoundRectCallout">
            <a:avLst>
              <a:gd name="adj1" fmla="val -119692"/>
              <a:gd name="adj2" fmla="val 150067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8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sz="1600" dirty="0" smtClean="0"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Shows state of bugs over time and by priority</a:t>
            </a:r>
            <a:endParaRPr lang="en-US" sz="1600" dirty="0"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7" name="Picture 6" descr="BugStat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387"/>
            <a:ext cx="9144000" cy="5488613"/>
          </a:xfrm>
          <a:prstGeom prst="rect">
            <a:avLst/>
          </a:prstGeom>
        </p:spPr>
      </p:pic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381000" y="228600"/>
            <a:ext cx="8380413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How many bugs do we have?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ounded Rectangular Callout 8"/>
          <p:cNvSpPr>
            <a:spLocks noChangeArrowheads="1"/>
          </p:cNvSpPr>
          <p:nvPr/>
        </p:nvSpPr>
        <p:spPr bwMode="auto">
          <a:xfrm>
            <a:off x="6400800" y="1430337"/>
            <a:ext cx="2590800" cy="931863"/>
          </a:xfrm>
          <a:prstGeom prst="wedgeRoundRectCallout">
            <a:avLst>
              <a:gd name="adj1" fmla="val -73676"/>
              <a:gd name="adj2" fmla="val 191056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8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Shows bug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state,priority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, severity, and who they are assigned too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6019800" y="1752600"/>
            <a:ext cx="2590800" cy="931863"/>
          </a:xfrm>
          <a:prstGeom prst="wedgeRoundRectCallout">
            <a:avLst>
              <a:gd name="adj1" fmla="val -119692"/>
              <a:gd name="adj2" fmla="val 150067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8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sz="1600" dirty="0" smtClean="0"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Track the rate bugs are found and fixed</a:t>
            </a:r>
            <a:endParaRPr lang="en-US" sz="1600" dirty="0"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7" name="Picture 6" descr="BugTren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923"/>
            <a:ext cx="9144000" cy="5489077"/>
          </a:xfrm>
          <a:prstGeom prst="rect">
            <a:avLst/>
          </a:prstGeom>
        </p:spPr>
      </p:pic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381000" y="228600"/>
            <a:ext cx="8380413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How fast are bugs being found and fixed?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ounded Rectangular Callout 8"/>
          <p:cNvSpPr>
            <a:spLocks noChangeArrowheads="1"/>
          </p:cNvSpPr>
          <p:nvPr/>
        </p:nvSpPr>
        <p:spPr bwMode="auto">
          <a:xfrm>
            <a:off x="6400800" y="1430337"/>
            <a:ext cx="2590800" cy="931863"/>
          </a:xfrm>
          <a:prstGeom prst="wedgeRoundRectCallout">
            <a:avLst>
              <a:gd name="adj1" fmla="val -97801"/>
              <a:gd name="adj2" fmla="val 179877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8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Shows the rate of discovering and resolving bugs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8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ories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630"/>
            <a:ext cx="9144000" cy="5499370"/>
          </a:xfrm>
          <a:prstGeom prst="rect">
            <a:avLst/>
          </a:prstGeom>
        </p:spPr>
      </p:pic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6324600" y="1447800"/>
            <a:ext cx="2590800" cy="931863"/>
          </a:xfrm>
          <a:prstGeom prst="wedgeRoundRectCallout">
            <a:avLst>
              <a:gd name="adj1" fmla="val -70102"/>
              <a:gd name="adj2" fmla="val 227077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8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Shows how far each user story has been implemented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9" name="Rectangle 7"/>
          <p:cNvSpPr txBox="1">
            <a:spLocks noChangeArrowheads="1"/>
          </p:cNvSpPr>
          <p:nvPr/>
        </p:nvSpPr>
        <p:spPr>
          <a:xfrm>
            <a:off x="381000" y="228600"/>
            <a:ext cx="8380413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How are the user stories tracking?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443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oriesProgr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159"/>
            <a:ext cx="9144000" cy="5496841"/>
          </a:xfrm>
          <a:prstGeom prst="rect">
            <a:avLst/>
          </a:prstGeom>
        </p:spPr>
      </p:pic>
      <p:sp>
        <p:nvSpPr>
          <p:cNvPr id="8" name="Rectangle 7"/>
          <p:cNvSpPr txBox="1">
            <a:spLocks noChangeArrowheads="1"/>
          </p:cNvSpPr>
          <p:nvPr/>
        </p:nvSpPr>
        <p:spPr>
          <a:xfrm>
            <a:off x="381000" y="228600"/>
            <a:ext cx="8380413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How many stories are remaining?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ounded Rectangular Callout 8"/>
          <p:cNvSpPr>
            <a:spLocks noChangeArrowheads="1"/>
          </p:cNvSpPr>
          <p:nvPr/>
        </p:nvSpPr>
        <p:spPr bwMode="auto">
          <a:xfrm>
            <a:off x="6324600" y="1447800"/>
            <a:ext cx="2590800" cy="931863"/>
          </a:xfrm>
          <a:prstGeom prst="wedgeRoundRectCallout">
            <a:avLst>
              <a:gd name="adj1" fmla="val -36595"/>
              <a:gd name="adj2" fmla="val 237014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8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Shows hours of work remaining and completed per user story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0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stCaseReadi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158"/>
            <a:ext cx="9144000" cy="5490842"/>
          </a:xfrm>
          <a:prstGeom prst="rect">
            <a:avLst/>
          </a:prstGeom>
        </p:spPr>
      </p:pic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381000" y="228600"/>
            <a:ext cx="8380413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+mj-lt"/>
                <a:ea typeface="+mj-ea"/>
                <a:cs typeface="+mj-cs"/>
              </a:rPr>
              <a:t>How many test cases are ready to run?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6248400" y="1524000"/>
            <a:ext cx="2590800" cy="931863"/>
          </a:xfrm>
          <a:prstGeom prst="wedgeRoundRectCallout">
            <a:avLst>
              <a:gd name="adj1" fmla="val -73229"/>
              <a:gd name="adj2" fmla="val 186088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8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Shows what state the test cases are in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98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New In 2010?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Product Lineup &amp; MSDN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433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stPlanProgr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174"/>
            <a:ext cx="9144000" cy="5488826"/>
          </a:xfrm>
          <a:prstGeom prst="rect">
            <a:avLst/>
          </a:prstGeom>
        </p:spPr>
      </p:pic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381000" y="228600"/>
            <a:ext cx="8380413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+mj-lt"/>
                <a:ea typeface="+mj-ea"/>
                <a:cs typeface="+mj-cs"/>
              </a:rPr>
              <a:t>What is the progress or our test plans?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6019800" y="1524000"/>
            <a:ext cx="2590800" cy="931863"/>
          </a:xfrm>
          <a:prstGeom prst="wedgeRoundRectCallout">
            <a:avLst>
              <a:gd name="adj1" fmla="val -119692"/>
              <a:gd name="adj2" fmla="val 150067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8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Shows the progress of your test plan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7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stRun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742"/>
            <a:ext cx="9144000" cy="5496258"/>
          </a:xfrm>
          <a:prstGeom prst="rect">
            <a:avLst/>
          </a:prstGeom>
        </p:spPr>
      </p:pic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381000" y="228600"/>
            <a:ext cx="8380413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latin typeface="+mj-lt"/>
                <a:ea typeface="+mj-ea"/>
                <a:cs typeface="+mj-cs"/>
              </a:rPr>
              <a:t>What is the progress or our test runs?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6019800" y="1524000"/>
            <a:ext cx="2590800" cy="931863"/>
          </a:xfrm>
          <a:prstGeom prst="wedgeRoundRectCallout">
            <a:avLst>
              <a:gd name="adj1" fmla="val -119692"/>
              <a:gd name="adj2" fmla="val 150067"/>
              <a:gd name="adj3" fmla="val 16667"/>
            </a:avLst>
          </a:prstGeom>
          <a:solidFill>
            <a:srgbClr xmlns:mc="http://schemas.openxmlformats.org/markup-compatibility/2006" xmlns:a14="http://schemas.microsoft.com/office/drawing/2010/main" val="0070C0" mc:Ignorable="">
              <a:alpha val="8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Shows the progress of your test runs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5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GLASS&quot;; White to Transparent Linear; Shadow; 1pt stroke;"/>
          <p:cNvSpPr/>
          <p:nvPr/>
        </p:nvSpPr>
        <p:spPr bwMode="auto">
          <a:xfrm>
            <a:off x="-180813" y="1601492"/>
            <a:ext cx="7356313" cy="4037308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9000"/>
            </a:blip>
            <a:srcRect/>
            <a:tile tx="0" ty="0" sx="100000" sy="100000" flip="none" algn="tl"/>
          </a:blipFill>
          <a:ln w="19050" cap="flat" cmpd="sng" algn="ctr">
            <a:solidFill>
              <a:srgbClr xmlns:mc="http://schemas.openxmlformats.org/markup-compatibility/2006" xmlns:a14="http://schemas.microsoft.com/office/drawing/2010/main" val="FFFFFF" mc:Ignorable="">
                <a:alpha val="23922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76197" tIns="38098" rIns="76197" bIns="38098" numCol="1" rtlCol="0" anchor="ctr" anchorCtr="0" compatLnSpc="1">
            <a:prstTxWarp prst="textNoShape">
              <a:avLst/>
            </a:prstTxWarp>
          </a:bodyPr>
          <a:lstStyle/>
          <a:p>
            <a:pPr defTabSz="761970"/>
            <a:endParaRPr lang="en-US" sz="15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TFS 2010: Understand Parallel Development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1676400"/>
            <a:ext cx="4602344" cy="2797689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sz="2400" dirty="0" smtClean="0"/>
              <a:t>First class branches</a:t>
            </a:r>
          </a:p>
          <a:p>
            <a:pPr lvl="1">
              <a:defRPr/>
            </a:pPr>
            <a:r>
              <a:rPr lang="en-US" sz="2000" dirty="0" smtClean="0"/>
              <a:t>Drag &amp; Drop Merging</a:t>
            </a:r>
          </a:p>
          <a:p>
            <a:pPr lvl="0">
              <a:defRPr/>
            </a:pPr>
            <a:r>
              <a:rPr lang="en-US" sz="2400" dirty="0" smtClean="0"/>
              <a:t>Visualize branch relationships</a:t>
            </a:r>
          </a:p>
          <a:p>
            <a:pPr lvl="0">
              <a:defRPr/>
            </a:pPr>
            <a:r>
              <a:rPr lang="en-US" sz="2400" dirty="0" smtClean="0"/>
              <a:t>Track change across branches</a:t>
            </a:r>
          </a:p>
          <a:p>
            <a:pPr lvl="1">
              <a:defRPr/>
            </a:pPr>
            <a:r>
              <a:rPr lang="en-US" sz="1800" dirty="0" smtClean="0"/>
              <a:t>History</a:t>
            </a:r>
          </a:p>
          <a:p>
            <a:pPr lvl="1">
              <a:defRPr/>
            </a:pPr>
            <a:r>
              <a:rPr lang="en-US" sz="1800" dirty="0" smtClean="0"/>
              <a:t>Timeline</a:t>
            </a:r>
          </a:p>
          <a:p>
            <a:pPr lvl="1">
              <a:defRPr/>
            </a:pPr>
            <a:r>
              <a:rPr lang="en-US" sz="1800" dirty="0" smtClean="0"/>
              <a:t>Richer Annotate</a:t>
            </a:r>
          </a:p>
          <a:p>
            <a:pPr lvl="0">
              <a:defRPr/>
            </a:pPr>
            <a:r>
              <a:rPr lang="en-US" sz="2400" dirty="0" smtClean="0"/>
              <a:t>Conflict resolution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lum contrast="-29000"/>
          </a:blip>
          <a:srcRect/>
          <a:stretch>
            <a:fillRect/>
          </a:stretch>
        </p:blipFill>
        <p:spPr bwMode="auto">
          <a:xfrm>
            <a:off x="3962400" y="1600200"/>
            <a:ext cx="5181600" cy="3607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781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TFS 2010:  Understand Parallel Development</a:t>
            </a:r>
            <a:endParaRPr lang="en-US" sz="3600" dirty="0"/>
          </a:p>
        </p:txBody>
      </p:sp>
      <p:pic>
        <p:nvPicPr>
          <p:cNvPr id="4" name="Picture 3" descr="TFS Branch Visualization - 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8534400" cy="5120640"/>
          </a:xfrm>
          <a:prstGeom prst="rect">
            <a:avLst/>
          </a:prstGeom>
        </p:spPr>
      </p:pic>
      <p:pic>
        <p:nvPicPr>
          <p:cNvPr id="5" name="Picture 4" descr="TFS Branch Visualization - 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002" y="1524000"/>
            <a:ext cx="825499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5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TFS 2010: Create a Supportive Build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/>
        </p:nvGraphicFramePr>
        <p:xfrm>
          <a:off x="381000" y="1295400"/>
          <a:ext cx="8382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776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873276-3DE6-47CB-B274-D0394C8167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7873276-3DE6-47CB-B274-D0394C8167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C7873276-3DE6-47CB-B274-D0394C8167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C7873276-3DE6-47CB-B274-D0394C8167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D0BD38-16B6-4681-91E1-686F8985F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87D0BD38-16B6-4681-91E1-686F8985F5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87D0BD38-16B6-4681-91E1-686F8985F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87D0BD38-16B6-4681-91E1-686F8985F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DE23A3-4D8A-46F9-8A02-83E0D7E70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45DE23A3-4D8A-46F9-8A02-83E0D7E700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45DE23A3-4D8A-46F9-8A02-83E0D7E70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45DE23A3-4D8A-46F9-8A02-83E0D7E700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C8982E-BD9D-4930-A201-A6E582FAEC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48C8982E-BD9D-4930-A201-A6E582FAEC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48C8982E-BD9D-4930-A201-A6E582FAEC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48C8982E-BD9D-4930-A201-A6E582FAEC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E1CE64-FA1A-41B6-8BEC-3F19E57C1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7DE1CE64-FA1A-41B6-8BEC-3F19E57C1A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7DE1CE64-FA1A-41B6-8BEC-3F19E57C1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7DE1CE64-FA1A-41B6-8BEC-3F19E57C1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386BA4-AA4C-4358-86DF-63AA84CB4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8C386BA4-AA4C-4358-86DF-63AA84CB48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8C386BA4-AA4C-4358-86DF-63AA84CB4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8C386BA4-AA4C-4358-86DF-63AA84CB4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5996D9-EDE0-4556-90FA-5B130AB87B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745996D9-EDE0-4556-90FA-5B130AB87B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745996D9-EDE0-4556-90FA-5B130AB87B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graphicEl>
                                              <a:dgm id="{745996D9-EDE0-4556-90FA-5B130AB87B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CD0651-1382-4C6B-B5BA-C1005E483B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F9CD0651-1382-4C6B-B5BA-C1005E483B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F9CD0651-1382-4C6B-B5BA-C1005E483B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F9CD0651-1382-4C6B-B5BA-C1005E483B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612EDF-90E3-4CAB-A56A-2FBA5B0422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1C612EDF-90E3-4CAB-A56A-2FBA5B0422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1C612EDF-90E3-4CAB-A56A-2FBA5B0422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1C612EDF-90E3-4CAB-A56A-2FBA5B0422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FCF4FA-04AE-4200-8B16-FCD8DE72A4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54FCF4FA-04AE-4200-8B16-FCD8DE72A4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graphicEl>
                                              <a:dgm id="{54FCF4FA-04AE-4200-8B16-FCD8DE72A4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54FCF4FA-04AE-4200-8B16-FCD8DE72A4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0FE242-274B-400C-92F2-A089FAE0D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870FE242-274B-400C-92F2-A089FAE0DC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870FE242-274B-400C-92F2-A089FAE0D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graphicEl>
                                              <a:dgm id="{870FE242-274B-400C-92F2-A089FAE0D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F681C2-2EB4-4A0D-83E3-0EE2DA4E6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graphicEl>
                                              <a:dgm id="{E0F681C2-2EB4-4A0D-83E3-0EE2DA4E62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E0F681C2-2EB4-4A0D-83E3-0EE2DA4E6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>
                                            <p:graphicEl>
                                              <a:dgm id="{E0F681C2-2EB4-4A0D-83E3-0EE2DA4E6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Gated </a:t>
            </a:r>
            <a:r>
              <a:rPr lang="en-US" dirty="0" err="1" smtClean="0"/>
              <a:t>Checkin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6926346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xmlns:mc="http://schemas.openxmlformats.org/markup-compatibility/2006" xmlns:a14="http://schemas.microsoft.com/office/drawing/2010/main" val="333333" mc:Ignorable="">
                <a:alpha val="65000"/>
              </a:srgbClr>
            </a:outerShdw>
          </a:effectLst>
          <a:scene3d>
            <a:camera prst="perspectiveLeft"/>
            <a:lightRig rig="threePt" dir="t"/>
          </a:scene3d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886200"/>
            <a:ext cx="5189881" cy="2319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xmlns:mc="http://schemas.openxmlformats.org/markup-compatibility/2006" xmlns:a14="http://schemas.microsoft.com/office/drawing/2010/main" val="333333" mc:Ignorable="">
                <a:alpha val="65000"/>
              </a:srgbClr>
            </a:outerShdw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130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Non-.NET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Teamprise</a:t>
            </a:r>
            <a:r>
              <a:rPr lang="en-US" dirty="0" smtClean="0"/>
              <a:t> (acquired by Microsoft)</a:t>
            </a:r>
          </a:p>
          <a:p>
            <a:pPr lvl="1"/>
            <a:r>
              <a:rPr lang="en-US" dirty="0" smtClean="0"/>
              <a:t>Eclipse plug-in for TFS</a:t>
            </a:r>
          </a:p>
          <a:p>
            <a:pPr lvl="1"/>
            <a:r>
              <a:rPr lang="en-US" dirty="0" smtClean="0"/>
              <a:t>Rich client (Java-based)</a:t>
            </a:r>
          </a:p>
          <a:p>
            <a:pPr lvl="1"/>
            <a:r>
              <a:rPr lang="en-US" dirty="0" smtClean="0"/>
              <a:t>Command-Line</a:t>
            </a:r>
          </a:p>
          <a:p>
            <a:r>
              <a:rPr lang="en-US" dirty="0" smtClean="0"/>
              <a:t>Runs on any Java-supported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54398"/>
      </p:ext>
    </p:extLst>
  </p:cSld>
  <p:clrMapOvr>
    <a:masterClrMapping/>
  </p:clrMapOvr>
  <p:transition xmlns:p14="http://schemas.microsoft.com/office/powerpoint/2010/main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Architecture &amp;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Visual Studio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&amp;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Expanded Diagram Support</a:t>
            </a:r>
          </a:p>
          <a:p>
            <a:pPr lvl="1"/>
            <a:r>
              <a:rPr lang="en-US" dirty="0"/>
              <a:t>Layer</a:t>
            </a:r>
          </a:p>
          <a:p>
            <a:pPr lvl="1"/>
            <a:r>
              <a:rPr lang="en-US" dirty="0"/>
              <a:t>Architecture Explorer</a:t>
            </a:r>
          </a:p>
          <a:p>
            <a:pPr lvl="1"/>
            <a:r>
              <a:rPr lang="en-US" dirty="0" smtClean="0"/>
              <a:t>UML </a:t>
            </a:r>
            <a:r>
              <a:rPr lang="en-US" dirty="0"/>
              <a:t>Diagrams</a:t>
            </a:r>
          </a:p>
          <a:p>
            <a:pPr lvl="2"/>
            <a:r>
              <a:rPr lang="en-US" dirty="0"/>
              <a:t>Activity</a:t>
            </a:r>
          </a:p>
          <a:p>
            <a:pPr lvl="2"/>
            <a:r>
              <a:rPr lang="en-US" dirty="0"/>
              <a:t>Component</a:t>
            </a:r>
          </a:p>
          <a:p>
            <a:pPr lvl="2"/>
            <a:r>
              <a:rPr lang="en-US" dirty="0"/>
              <a:t>Class</a:t>
            </a:r>
          </a:p>
          <a:p>
            <a:pPr lvl="2"/>
            <a:r>
              <a:rPr lang="en-US" dirty="0"/>
              <a:t>Sequence</a:t>
            </a:r>
          </a:p>
          <a:p>
            <a:pPr lvl="2"/>
            <a:r>
              <a:rPr lang="en-US" dirty="0"/>
              <a:t>Use Case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8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GLASS&quot;; White to Transparent Linear; Shadow; 1pt stroke;"/>
          <p:cNvSpPr/>
          <p:nvPr/>
        </p:nvSpPr>
        <p:spPr bwMode="auto">
          <a:xfrm>
            <a:off x="-180813" y="1601492"/>
            <a:ext cx="9477213" cy="3351508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9000"/>
            </a:blip>
            <a:srcRect/>
            <a:tile tx="0" ty="0" sx="100000" sy="100000" flip="none" algn="tl"/>
          </a:blipFill>
          <a:ln w="19050" cap="flat" cmpd="sng" algn="ctr">
            <a:solidFill>
              <a:srgbClr xmlns:mc="http://schemas.openxmlformats.org/markup-compatibility/2006" xmlns:a14="http://schemas.microsoft.com/office/drawing/2010/main" val="FFFFFF" mc:Ignorable="">
                <a:alpha val="23922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76197" tIns="38098" rIns="76197" bIns="38098" numCol="1" rtlCol="0" anchor="ctr" anchorCtr="0" compatLnSpc="1">
            <a:prstTxWarp prst="textNoShape">
              <a:avLst/>
            </a:prstTxWarp>
          </a:bodyPr>
          <a:lstStyle/>
          <a:p>
            <a:pPr defTabSz="761970"/>
            <a:endParaRPr lang="en-US" sz="15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Diagram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28600" y="1688236"/>
            <a:ext cx="4114800" cy="3188564"/>
          </a:xfrm>
        </p:spPr>
        <p:txBody>
          <a:bodyPr/>
          <a:lstStyle/>
          <a:p>
            <a:r>
              <a:rPr lang="en-US" sz="2000" dirty="0" smtClean="0"/>
              <a:t>Architectural validation ensures code matches intended design.</a:t>
            </a:r>
          </a:p>
          <a:p>
            <a:endParaRPr lang="en-US" sz="2000" dirty="0" smtClean="0"/>
          </a:p>
          <a:p>
            <a:r>
              <a:rPr lang="en-US" sz="2000" dirty="0" smtClean="0"/>
              <a:t>Layer diagram details the intended design.</a:t>
            </a:r>
          </a:p>
          <a:p>
            <a:endParaRPr lang="en-US" sz="2000" dirty="0" smtClean="0"/>
          </a:p>
          <a:p>
            <a:r>
              <a:rPr lang="en-US" sz="2000" dirty="0" smtClean="0"/>
              <a:t>Classes and namespaces are mapped to layers in the diagram</a:t>
            </a:r>
            <a:r>
              <a:rPr lang="en-US" sz="1600" dirty="0" smtClean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447800"/>
            <a:ext cx="5510405" cy="4111193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  <a:effectLst>
            <a:glow rad="101600">
              <a:srgbClr xmlns:mc="http://schemas.openxmlformats.org/markup-compatibility/2006" xmlns:a14="http://schemas.microsoft.com/office/drawing/2010/main" val="9EE0F8" mc:Ignorable="">
                <a:alpha val="60000"/>
              </a:srgb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377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Visual Studio 2008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6200" y="1143000"/>
            <a:ext cx="8763000" cy="563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flipV="1">
            <a:off x="533400" y="1783080"/>
            <a:ext cx="2743200" cy="1280160"/>
            <a:chOff x="3048000" y="2324100"/>
            <a:chExt cx="3200402" cy="1143000"/>
          </a:xfrm>
        </p:grpSpPr>
        <p:cxnSp>
          <p:nvCxnSpPr>
            <p:cNvPr id="25" name="Straight Connector 24"/>
            <p:cNvCxnSpPr/>
            <p:nvPr/>
          </p:nvCxnSpPr>
          <p:spPr>
            <a:xfrm rot="10800000">
              <a:off x="3048000" y="2400300"/>
              <a:ext cx="1600200" cy="1066800"/>
            </a:xfrm>
            <a:prstGeom prst="line">
              <a:avLst/>
            </a:prstGeom>
            <a:ln w="1905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V="1">
              <a:off x="3848100" y="2667000"/>
              <a:ext cx="1143000" cy="457200"/>
            </a:xfrm>
            <a:prstGeom prst="line">
              <a:avLst/>
            </a:prstGeom>
            <a:ln w="1905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 flipV="1">
              <a:off x="4381501" y="2590800"/>
              <a:ext cx="1142999" cy="609600"/>
            </a:xfrm>
            <a:prstGeom prst="line">
              <a:avLst/>
            </a:prstGeom>
            <a:ln w="1905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648200" y="2324100"/>
              <a:ext cx="1600202" cy="1143000"/>
            </a:xfrm>
            <a:prstGeom prst="line">
              <a:avLst/>
            </a:prstGeom>
            <a:ln w="1905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33400" y="3246120"/>
            <a:ext cx="2743200" cy="1463040"/>
            <a:chOff x="3048000" y="2324100"/>
            <a:chExt cx="3200402" cy="1143000"/>
          </a:xfrm>
        </p:grpSpPr>
        <p:cxnSp>
          <p:nvCxnSpPr>
            <p:cNvPr id="17" name="Straight Connector 16"/>
            <p:cNvCxnSpPr/>
            <p:nvPr/>
          </p:nvCxnSpPr>
          <p:spPr>
            <a:xfrm rot="10800000">
              <a:off x="3048000" y="2400300"/>
              <a:ext cx="1600200" cy="1066800"/>
            </a:xfrm>
            <a:prstGeom prst="line">
              <a:avLst/>
            </a:prstGeom>
            <a:ln w="1905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V="1">
              <a:off x="3848100" y="2667000"/>
              <a:ext cx="1143000" cy="457200"/>
            </a:xfrm>
            <a:prstGeom prst="line">
              <a:avLst/>
            </a:prstGeom>
            <a:ln w="1905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 flipV="1">
              <a:off x="4381501" y="2590800"/>
              <a:ext cx="1142999" cy="609600"/>
            </a:xfrm>
            <a:prstGeom prst="line">
              <a:avLst/>
            </a:prstGeom>
            <a:ln w="1905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648200" y="2324100"/>
              <a:ext cx="1600202" cy="1143000"/>
            </a:xfrm>
            <a:prstGeom prst="line">
              <a:avLst/>
            </a:prstGeom>
            <a:ln w="1905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/>
          <p:nvPr/>
        </p:nvCxnSpPr>
        <p:spPr>
          <a:xfrm rot="5400000" flipH="1" flipV="1">
            <a:off x="1036409" y="5166361"/>
            <a:ext cx="1645920" cy="3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5468112"/>
            <a:ext cx="1017270" cy="13441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67" y="4005240"/>
            <a:ext cx="1017143" cy="13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" y="2542032"/>
            <a:ext cx="1017270" cy="1344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1710" y="2542032"/>
            <a:ext cx="1017270" cy="1344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7220" y="2542032"/>
            <a:ext cx="1017270" cy="1344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2730" y="2542032"/>
            <a:ext cx="1017270" cy="1344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1143000"/>
            <a:ext cx="1017270" cy="13441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95397" y="5532121"/>
            <a:ext cx="4732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Visual Studio 2008 Professional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with MSDN Professional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95397" y="4077724"/>
            <a:ext cx="4732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Visual Studio 2008 Professional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with MSDN Premium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95395" y="2614684"/>
            <a:ext cx="4862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Visual Studio Team System 2008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Team Editions with MSDN Premium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95395" y="1334524"/>
            <a:ext cx="4862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Visual Studio Team System 2008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Team Suite with MSDN Premium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51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cuments\Presentations\2010\VSTS 2010 Screens\Architecture Layer Diagram - 2-NE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704850"/>
            <a:ext cx="9086850" cy="544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252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&quot;GLASS&quot;; White to Transparent Linear; Shadow; 1pt stroke;"/>
          <p:cNvSpPr/>
          <p:nvPr/>
        </p:nvSpPr>
        <p:spPr bwMode="auto">
          <a:xfrm>
            <a:off x="-180813" y="1601492"/>
            <a:ext cx="7356313" cy="3351508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9000"/>
            </a:blip>
            <a:srcRect/>
            <a:tile tx="0" ty="0" sx="100000" sy="100000" flip="none" algn="tl"/>
          </a:blipFill>
          <a:ln w="19050" cap="flat" cmpd="sng" algn="ctr">
            <a:solidFill>
              <a:srgbClr xmlns:mc="http://schemas.openxmlformats.org/markup-compatibility/2006" xmlns:a14="http://schemas.microsoft.com/office/drawing/2010/main" val="FFFFFF" mc:Ignorable="">
                <a:alpha val="23922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76197" tIns="38098" rIns="76197" bIns="38098" numCol="1" rtlCol="0" anchor="ctr" anchorCtr="0" compatLnSpc="1">
            <a:prstTxWarp prst="textNoShape">
              <a:avLst/>
            </a:prstTxWarp>
          </a:bodyPr>
          <a:lstStyle/>
          <a:p>
            <a:pPr defTabSz="761970"/>
            <a:endParaRPr lang="en-US" sz="15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Explorer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26856" y="1688236"/>
            <a:ext cx="3992744" cy="3036164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Understanding a system can prevent the butterfly effect.</a:t>
            </a:r>
          </a:p>
          <a:p>
            <a:endParaRPr lang="en-US" sz="2000" dirty="0" smtClean="0"/>
          </a:p>
          <a:p>
            <a:r>
              <a:rPr lang="en-US" sz="2000" dirty="0" smtClean="0"/>
              <a:t>Architecture Explorer helps discover and understand how a system works.</a:t>
            </a:r>
          </a:p>
          <a:p>
            <a:endParaRPr lang="en-US" sz="2000" dirty="0" smtClean="0"/>
          </a:p>
          <a:p>
            <a:r>
              <a:rPr lang="en-US" sz="2000" dirty="0" smtClean="0"/>
              <a:t>Visualize existing code assets and how they connect.</a:t>
            </a:r>
            <a:endParaRPr lang="en-US" sz="16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lum bright="-3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1977" y="1444752"/>
            <a:ext cx="5512023" cy="4108208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  <a:effectLst>
            <a:glow rad="101600">
              <a:srgbClr xmlns:mc="http://schemas.openxmlformats.org/markup-compatibility/2006" xmlns:a14="http://schemas.microsoft.com/office/drawing/2010/main" val="9EE0F8" mc:Ignorable="">
                <a:alpha val="60000"/>
              </a:srgb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443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demo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Architecture 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27880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Sequence 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235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cuments\Presentations\2010\VSTS 2010 Screens\Sequence Diagram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7625" y="390525"/>
            <a:ext cx="9239250" cy="6076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130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ocuments\Presentations\2010\VSTS 2010 Screens\Sequence Diagram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628650"/>
            <a:ext cx="9201150" cy="5600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5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ocuments\Presentations\2010\VSTS 2010 Screens\Sequence Diagram-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504825"/>
            <a:ext cx="9020175" cy="5848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803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Visual Studio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579128"/>
              </p:ext>
            </p:extLst>
          </p:nvPr>
        </p:nvGraphicFramePr>
        <p:xfrm>
          <a:off x="457200" y="1524000"/>
          <a:ext cx="8229600" cy="460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026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C5BDCE-DC22-43F9-B3EF-C7E3F5CD9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07C5BDCE-DC22-43F9-B3EF-C7E3F5CD99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B35DEE-0DD9-47D6-A627-CBBD8F2AE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4">
                                            <p:graphicEl>
                                              <a:dgm id="{9FB35DEE-0DD9-47D6-A627-CBBD8F2AE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ABFF33-3EB8-4855-9EDA-2F58A98FF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50"/>
                                        <p:tgtEl>
                                          <p:spTgt spid="4">
                                            <p:graphicEl>
                                              <a:dgm id="{86ABFF33-3EB8-4855-9EDA-2F58A98FF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93BF22-B3FB-42F3-8438-018E06F8B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50"/>
                                        <p:tgtEl>
                                          <p:spTgt spid="4">
                                            <p:graphicEl>
                                              <a:dgm id="{D893BF22-B3FB-42F3-8438-018E06F8B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E7A95D-92B7-4F05-B57B-28207FAAA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4">
                                            <p:graphicEl>
                                              <a:dgm id="{46E7A95D-92B7-4F05-B57B-28207FAAA6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BFB7C6-D550-491D-B6BA-10566DDE3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4">
                                            <p:graphicEl>
                                              <a:dgm id="{41BFB7C6-D550-491D-B6BA-10566DDE35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1A6658-E91A-4A8A-ADD2-3C36C85CE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50"/>
                                        <p:tgtEl>
                                          <p:spTgt spid="4">
                                            <p:graphicEl>
                                              <a:dgm id="{861A6658-E91A-4A8A-ADD2-3C36C85CEA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1C3CEC-D9CF-4704-ACB4-C37DF316E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250"/>
                                        <p:tgtEl>
                                          <p:spTgt spid="4">
                                            <p:graphicEl>
                                              <a:dgm id="{FC1C3CEC-D9CF-4704-ACB4-C37DF316E6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C189FA-EA53-4E01-959E-9CD8699CA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4">
                                            <p:graphicEl>
                                              <a:dgm id="{4DC189FA-EA53-4E01-959E-9CD8699CA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559667-E3EE-45B5-8319-2689ABA11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250"/>
                                        <p:tgtEl>
                                          <p:spTgt spid="4">
                                            <p:graphicEl>
                                              <a:dgm id="{27559667-E3EE-45B5-8319-2689ABA110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A62E97-1D4D-48CD-9D97-FCBB58E0B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250"/>
                                        <p:tgtEl>
                                          <p:spTgt spid="4">
                                            <p:graphicEl>
                                              <a:dgm id="{FBA62E97-1D4D-48CD-9D97-FCBB58E0B6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C89FB1-670D-4C46-9B3A-19CE62E96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4">
                                            <p:graphicEl>
                                              <a:dgm id="{B6C89FB1-670D-4C46-9B3A-19CE62E96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66ACA0-BF74-49EF-B7CE-B738C60B7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4">
                                            <p:graphicEl>
                                              <a:dgm id="{6466ACA0-BF74-49EF-B7CE-B738C60B7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DD0D65-7D32-44F5-B29C-B5F6C4DF46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250"/>
                                        <p:tgtEl>
                                          <p:spTgt spid="4">
                                            <p:graphicEl>
                                              <a:dgm id="{19DD0D65-7D32-44F5-B29C-B5F6C4DF46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694F4E-34BB-4B06-9EAA-90373A9FD0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250"/>
                                        <p:tgtEl>
                                          <p:spTgt spid="4">
                                            <p:graphicEl>
                                              <a:dgm id="{0C694F4E-34BB-4B06-9EAA-90373A9FD0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83D10C-8EB4-43AA-937F-31EBAA209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250"/>
                                        <p:tgtEl>
                                          <p:spTgt spid="4">
                                            <p:graphicEl>
                                              <a:dgm id="{8483D10C-8EB4-43AA-937F-31EBAA209C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F8310B-293C-4A4B-93E4-9DCE3778CF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250"/>
                                        <p:tgtEl>
                                          <p:spTgt spid="4">
                                            <p:graphicEl>
                                              <a:dgm id="{30F8310B-293C-4A4B-93E4-9DCE3778CF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A81B95-7B54-4B4D-B200-722EA36F8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250"/>
                                        <p:tgtEl>
                                          <p:spTgt spid="4">
                                            <p:graphicEl>
                                              <a:dgm id="{FBA81B95-7B54-4B4D-B200-722EA36F84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1645AF-CB31-462F-920C-84D5CC03B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250"/>
                                        <p:tgtEl>
                                          <p:spTgt spid="4">
                                            <p:graphicEl>
                                              <a:dgm id="{131645AF-CB31-462F-920C-84D5CC03B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19A358-DEFE-47D5-BBA3-87DBC3B5A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250"/>
                                        <p:tgtEl>
                                          <p:spTgt spid="4">
                                            <p:graphicEl>
                                              <a:dgm id="{B819A358-DEFE-47D5-BBA3-87DBC3B5AA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1FAC9C-6FEC-4A3E-B713-CF2E240B8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250"/>
                                        <p:tgtEl>
                                          <p:spTgt spid="4">
                                            <p:graphicEl>
                                              <a:dgm id="{961FAC9C-6FEC-4A3E-B713-CF2E240B81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3E6B64-A04E-4AFC-8A03-C409A849A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250"/>
                                        <p:tgtEl>
                                          <p:spTgt spid="4">
                                            <p:graphicEl>
                                              <a:dgm id="{683E6B64-A04E-4AFC-8A03-C409A849A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F9BF5B-E149-4FC3-A762-2931FD8D3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250"/>
                                        <p:tgtEl>
                                          <p:spTgt spid="4">
                                            <p:graphicEl>
                                              <a:dgm id="{28F9BF5B-E149-4FC3-A762-2931FD8D35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C72F3B-1637-4D2F-9970-435517734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250"/>
                                        <p:tgtEl>
                                          <p:spTgt spid="4">
                                            <p:graphicEl>
                                              <a:dgm id="{90C72F3B-1637-4D2F-9970-4355177342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E8120D-0DCC-4790-8215-C57ADAE7F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250"/>
                                        <p:tgtEl>
                                          <p:spTgt spid="4">
                                            <p:graphicEl>
                                              <a:dgm id="{ABE8120D-0DCC-4790-8215-C57ADAE7F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A59D1B-FB05-41EE-8363-B46798C96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250"/>
                                        <p:tgtEl>
                                          <p:spTgt spid="4">
                                            <p:graphicEl>
                                              <a:dgm id="{E4A59D1B-FB05-41EE-8363-B46798C966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ED71F6-5D2F-49FF-9366-C4A022FBA9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250"/>
                                        <p:tgtEl>
                                          <p:spTgt spid="4">
                                            <p:graphicEl>
                                              <a:dgm id="{7CED71F6-5D2F-49FF-9366-C4A022FBA9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1B5A55-1AD7-47C1-B3E3-AE8A64D5A1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250"/>
                                        <p:tgtEl>
                                          <p:spTgt spid="4">
                                            <p:graphicEl>
                                              <a:dgm id="{EB1B5A55-1AD7-47C1-B3E3-AE8A64D5A1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A129DD-B48D-4188-98FC-521EE2580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250"/>
                                        <p:tgtEl>
                                          <p:spTgt spid="4">
                                            <p:graphicEl>
                                              <a:dgm id="{4EA129DD-B48D-4188-98FC-521EE2580A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0D5310-D502-4321-9925-81FB70AA64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250"/>
                                        <p:tgtEl>
                                          <p:spTgt spid="4">
                                            <p:graphicEl>
                                              <a:dgm id="{710D5310-D502-4321-9925-81FB70AA64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2A106A-7396-49FE-9B66-72A955530B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250"/>
                                        <p:tgtEl>
                                          <p:spTgt spid="4">
                                            <p:graphicEl>
                                              <a:dgm id="{F12A106A-7396-49FE-9B66-72A955530B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EE60EB-842A-4740-A010-80E5389BFF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250"/>
                                        <p:tgtEl>
                                          <p:spTgt spid="4">
                                            <p:graphicEl>
                                              <a:dgm id="{F1EE60EB-842A-4740-A010-80E5389BFF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FEA10D-A71B-48F8-9EEB-8FCAF8793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250"/>
                                        <p:tgtEl>
                                          <p:spTgt spid="4">
                                            <p:graphicEl>
                                              <a:dgm id="{EEFEA10D-A71B-48F8-9EEB-8FCAF87932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AA5955-F502-4AA3-A0BD-D208D7D1AD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250"/>
                                        <p:tgtEl>
                                          <p:spTgt spid="4">
                                            <p:graphicEl>
                                              <a:dgm id="{93AA5955-F502-4AA3-A0BD-D208D7D1AD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73AE97-B23E-4BFB-ACF6-E55AD1970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250"/>
                                        <p:tgtEl>
                                          <p:spTgt spid="4">
                                            <p:graphicEl>
                                              <a:dgm id="{8473AE97-B23E-4BFB-ACF6-E55AD1970F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4436E2-D329-4624-A962-7188A4515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250"/>
                                        <p:tgtEl>
                                          <p:spTgt spid="4">
                                            <p:graphicEl>
                                              <a:dgm id="{534436E2-D329-4624-A962-7188A45158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4D6069-1D6A-4D3D-9536-802BFB0C7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250"/>
                                        <p:tgtEl>
                                          <p:spTgt spid="4">
                                            <p:graphicEl>
                                              <a:dgm id="{234D6069-1D6A-4D3D-9536-802BFB0C7B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E24CC6-64CC-4BF4-AE0D-4C78DA128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250"/>
                                        <p:tgtEl>
                                          <p:spTgt spid="4">
                                            <p:graphicEl>
                                              <a:dgm id="{0DE24CC6-64CC-4BF4-AE0D-4C78DA1285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0445DF-8666-4BC9-9C3C-08312E72B3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250"/>
                                        <p:tgtEl>
                                          <p:spTgt spid="4">
                                            <p:graphicEl>
                                              <a:dgm id="{0E0445DF-8666-4BC9-9C3C-08312E72B3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73158D-419B-4716-B9EE-4EC5F7D2A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250"/>
                                        <p:tgtEl>
                                          <p:spTgt spid="4">
                                            <p:graphicEl>
                                              <a:dgm id="{A573158D-419B-4716-B9EE-4EC5F7D2A2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IntelliTrace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7086" y="1484019"/>
            <a:ext cx="4103914" cy="47643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Application flight recorder and debugger</a:t>
            </a:r>
          </a:p>
          <a:p>
            <a:pPr lvl="0"/>
            <a:r>
              <a:rPr lang="en-US" sz="2400" dirty="0" smtClean="0"/>
              <a:t>Reduce </a:t>
            </a:r>
            <a:r>
              <a:rPr lang="en-US" sz="2400" dirty="0"/>
              <a:t>“no repro” bugs</a:t>
            </a:r>
          </a:p>
          <a:p>
            <a:pPr lvl="0"/>
            <a:r>
              <a:rPr lang="en-US" sz="2400" dirty="0"/>
              <a:t>Bridge gap between test and development</a:t>
            </a:r>
          </a:p>
          <a:p>
            <a:r>
              <a:rPr lang="en-US" sz="2400" dirty="0" smtClean="0"/>
              <a:t>Dynamically instruments code</a:t>
            </a:r>
          </a:p>
          <a:p>
            <a:r>
              <a:rPr lang="en-US" sz="2400" dirty="0" smtClean="0"/>
              <a:t>Records program execution flow</a:t>
            </a:r>
          </a:p>
          <a:p>
            <a:r>
              <a:rPr lang="en-US" sz="2400" dirty="0" smtClean="0"/>
              <a:t>Records program data (parameters</a:t>
            </a:r>
            <a:r>
              <a:rPr lang="en-US" sz="2400" dirty="0"/>
              <a:t> </a:t>
            </a:r>
            <a:r>
              <a:rPr lang="en-US" sz="2400" dirty="0" smtClean="0"/>
              <a:t>&amp; return values)</a:t>
            </a:r>
          </a:p>
          <a:p>
            <a:endParaRPr lang="en-US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255419"/>
            <a:ext cx="6393558" cy="4724400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  <a:effectLst>
            <a:glow rad="101600">
              <a:srgbClr xmlns:mc="http://schemas.openxmlformats.org/markup-compatibility/2006" xmlns:a14="http://schemas.microsoft.com/office/drawing/2010/main" val="9EE0F8" mc:Ignorable="">
                <a:alpha val="60000"/>
              </a:srgbClr>
            </a:glow>
            <a:outerShdw blurRad="127000" dist="139700" dir="2400000" algn="ctr" rotWithShape="0">
              <a:srgbClr xmlns:mc="http://schemas.openxmlformats.org/markup-compatibility/2006" xmlns:a14="http://schemas.microsoft.com/office/drawing/2010/main" val="000000" mc:Ignorable="">
                <a:alpha val="80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5352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Visual Studio 2010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28600" y="1295400"/>
            <a:ext cx="8763000" cy="5410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440681"/>
            <a:ext cx="3429000" cy="731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1524000"/>
            <a:ext cx="3429000" cy="722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2758441"/>
            <a:ext cx="3429000" cy="7467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4099561"/>
            <a:ext cx="3429000" cy="7772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2012" y="1599780"/>
            <a:ext cx="2871788" cy="4643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2012" y="2940899"/>
            <a:ext cx="2871788" cy="4643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2012" y="4282019"/>
            <a:ext cx="2871788" cy="46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Impact Analysis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8600" y="1564967"/>
            <a:ext cx="4964098" cy="3997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Identifies tests impacted by code changes</a:t>
            </a:r>
          </a:p>
          <a:p>
            <a:r>
              <a:rPr lang="en-US" sz="2000" dirty="0" smtClean="0"/>
              <a:t>Reduces test time</a:t>
            </a:r>
          </a:p>
          <a:p>
            <a:r>
              <a:rPr lang="en-US" sz="2000" dirty="0" smtClean="0"/>
              <a:t>Compares code changes with coverage data.</a:t>
            </a:r>
          </a:p>
          <a:p>
            <a:r>
              <a:rPr lang="en-US" sz="2000" dirty="0" smtClean="0"/>
              <a:t>Recommends tests to run based on coverage impacted.</a:t>
            </a:r>
          </a:p>
          <a:p>
            <a:pPr>
              <a:lnSpc>
                <a:spcPct val="120000"/>
              </a:lnSpc>
            </a:pPr>
            <a:r>
              <a:rPr lang="en-US" sz="2000" dirty="0" smtClean="0"/>
              <a:t>Enhance development process by requiring verification of impacted automated tests before developers check changes into Source Control System (TFS)</a:t>
            </a: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956337" y="1447800"/>
            <a:ext cx="4187663" cy="4495800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  <a:effectLst>
            <a:glow rad="101600">
              <a:srgbClr xmlns:mc="http://schemas.openxmlformats.org/markup-compatibility/2006" xmlns:a14="http://schemas.microsoft.com/office/drawing/2010/main" val="9EE0F8" mc:Ignorable="">
                <a:alpha val="60000"/>
              </a:srgbClr>
            </a:glow>
            <a:outerShdw blurRad="127000" dist="139700" dir="2400000" algn="ctr" rotWithShape="0">
              <a:srgbClr xmlns:mc="http://schemas.openxmlformats.org/markup-compatibility/2006" xmlns:a14="http://schemas.microsoft.com/office/drawing/2010/main" val="000000" mc:Ignorable="">
                <a:alpha val="80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9776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idx="1"/>
          </p:nvPr>
        </p:nvSpPr>
        <p:spPr>
          <a:xfrm>
            <a:off x="457200" y="1524000"/>
            <a:ext cx="4724400" cy="46021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Virtualization Support</a:t>
            </a:r>
          </a:p>
          <a:p>
            <a:r>
              <a:rPr lang="en-US" sz="2400" dirty="0" smtClean="0"/>
              <a:t>Concurrency </a:t>
            </a:r>
            <a:r>
              <a:rPr lang="en-US" sz="2400" dirty="0"/>
              <a:t>Profiling</a:t>
            </a:r>
          </a:p>
          <a:p>
            <a:r>
              <a:rPr lang="en-US" sz="2400" dirty="0"/>
              <a:t>Just My Code</a:t>
            </a:r>
          </a:p>
          <a:p>
            <a:pPr lvl="0"/>
            <a:r>
              <a:rPr lang="en-US" sz="2400" dirty="0" smtClean="0">
                <a:ea typeface="Calibri"/>
                <a:cs typeface="Times New Roman"/>
              </a:rPr>
              <a:t>Editor </a:t>
            </a:r>
            <a:r>
              <a:rPr lang="en-US" sz="2400" dirty="0">
                <a:ea typeface="Calibri"/>
                <a:cs typeface="Times New Roman"/>
              </a:rPr>
              <a:t>Integration</a:t>
            </a:r>
          </a:p>
          <a:p>
            <a:pPr lvl="0"/>
            <a:r>
              <a:rPr lang="en-US" sz="2400" dirty="0">
                <a:ea typeface="Calibri"/>
                <a:cs typeface="Times New Roman"/>
              </a:rPr>
              <a:t>New Summary and Function Details reports</a:t>
            </a:r>
          </a:p>
          <a:p>
            <a:pPr lvl="0"/>
            <a:r>
              <a:rPr lang="en-US" sz="2400" dirty="0">
                <a:ea typeface="Calibri"/>
                <a:cs typeface="Times New Roman"/>
              </a:rPr>
              <a:t>Rules and </a:t>
            </a:r>
            <a:r>
              <a:rPr lang="en-US" sz="2400" dirty="0" smtClean="0">
                <a:ea typeface="Calibri"/>
                <a:cs typeface="Times New Roman"/>
              </a:rPr>
              <a:t>Guidance</a:t>
            </a:r>
          </a:p>
          <a:p>
            <a:r>
              <a:rPr lang="en-US" sz="2400" dirty="0" smtClean="0">
                <a:ea typeface="Calibri"/>
                <a:cs typeface="Times New Roman"/>
              </a:rPr>
              <a:t>Tier </a:t>
            </a:r>
            <a:r>
              <a:rPr lang="en-US" sz="2400" dirty="0">
                <a:ea typeface="Calibri"/>
                <a:cs typeface="Times New Roman"/>
              </a:rPr>
              <a:t>Interaction </a:t>
            </a:r>
            <a:r>
              <a:rPr lang="en-US" sz="2400" dirty="0" smtClean="0">
                <a:ea typeface="Calibri"/>
                <a:cs typeface="Times New Roman"/>
              </a:rPr>
              <a:t>Profiling </a:t>
            </a:r>
            <a:endParaRPr lang="en-US" sz="1600" dirty="0"/>
          </a:p>
          <a:p>
            <a:r>
              <a:rPr lang="en-US" sz="2400" dirty="0" smtClean="0"/>
              <a:t>Client </a:t>
            </a:r>
            <a:r>
              <a:rPr lang="en-US" sz="2400" dirty="0"/>
              <a:t>Side JavaScript </a:t>
            </a:r>
            <a:r>
              <a:rPr lang="en-US" sz="2400" dirty="0" smtClean="0"/>
              <a:t>Profiling </a:t>
            </a:r>
          </a:p>
          <a:p>
            <a:r>
              <a:rPr lang="en-US" sz="2400" dirty="0" smtClean="0">
                <a:cs typeface="Times New Roman"/>
              </a:rPr>
              <a:t>Attach </a:t>
            </a:r>
            <a:r>
              <a:rPr lang="en-US" sz="2400" dirty="0">
                <a:cs typeface="Times New Roman"/>
              </a:rPr>
              <a:t>to Applications running on .NET </a:t>
            </a:r>
            <a:r>
              <a:rPr lang="en-US" sz="2400" dirty="0" smtClean="0">
                <a:cs typeface="Times New Roman"/>
              </a:rPr>
              <a:t>4.0</a:t>
            </a:r>
            <a:endParaRPr lang="en-US" sz="2400" dirty="0"/>
          </a:p>
          <a:p>
            <a:endParaRPr lang="en-US" sz="2400" dirty="0"/>
          </a:p>
          <a:p>
            <a:pPr lvl="0"/>
            <a:endParaRPr lang="en-US" sz="2400" dirty="0" smtClean="0">
              <a:cs typeface="Times New Roman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7283" y="1100137"/>
            <a:ext cx="35814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600200"/>
            <a:ext cx="45339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26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914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Profiler – Summary Report </a:t>
            </a:r>
            <a:endParaRPr 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824691"/>
            <a:ext cx="7848600" cy="5818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914400" y="1676399"/>
            <a:ext cx="5410200" cy="1538287"/>
          </a:xfrm>
          <a:prstGeom prst="roundRect">
            <a:avLst/>
          </a:prstGeom>
          <a:noFill/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xmlns:mc="http://schemas.openxmlformats.org/markup-compatibility/2006" xmlns:a14="http://schemas.microsoft.com/office/drawing/2010/main" val="FFFFFF" mc:Ignorable=""/>
                  </a:gs>
                  <a:gs pos="100000">
                    <a:srgbClr xmlns:mc="http://schemas.openxmlformats.org/markup-compatibility/2006" xmlns:a14="http://schemas.microsoft.com/office/drawing/2010/main" val="FFFFFF" mc:Ignorable=""/>
                  </a:gs>
                </a:gsLst>
                <a:lin ang="5400000" scaled="0"/>
              </a:gradFill>
              <a:latin typeface="Segoe UI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57200" y="3733801"/>
            <a:ext cx="6705600" cy="1447800"/>
          </a:xfrm>
          <a:prstGeom prst="roundRect">
            <a:avLst/>
          </a:prstGeom>
          <a:noFill/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xmlns:mc="http://schemas.openxmlformats.org/markup-compatibility/2006" xmlns:a14="http://schemas.microsoft.com/office/drawing/2010/main" val="FFFFFF" mc:Ignorable=""/>
                  </a:gs>
                  <a:gs pos="100000">
                    <a:srgbClr xmlns:mc="http://schemas.openxmlformats.org/markup-compatibility/2006" xmlns:a14="http://schemas.microsoft.com/office/drawing/2010/main" val="FFFFFF" mc:Ignorable=""/>
                  </a:gs>
                </a:gsLst>
                <a:lin ang="5400000" scaled="0"/>
              </a:gradFill>
              <a:latin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57200" y="5410200"/>
            <a:ext cx="6629400" cy="1219200"/>
          </a:xfrm>
          <a:prstGeom prst="roundRect">
            <a:avLst/>
          </a:prstGeom>
          <a:noFill/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xmlns:mc="http://schemas.openxmlformats.org/markup-compatibility/2006" xmlns:a14="http://schemas.microsoft.com/office/drawing/2010/main" val="FFFFFF" mc:Ignorable=""/>
                  </a:gs>
                  <a:gs pos="100000">
                    <a:srgbClr xmlns:mc="http://schemas.openxmlformats.org/markup-compatibility/2006" xmlns:a14="http://schemas.microsoft.com/office/drawing/2010/main" val="FFFFFF" mc:Ignorable=""/>
                  </a:gs>
                </a:gsLst>
                <a:lin ang="5400000" scaled="0"/>
              </a:gradFill>
              <a:latin typeface="Segoe UI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400800" y="4495801"/>
            <a:ext cx="1676400" cy="685800"/>
          </a:xfrm>
          <a:prstGeom prst="wedgeRoundRectCallout">
            <a:avLst>
              <a:gd name="adj1" fmla="val -124704"/>
              <a:gd name="adj2" fmla="val 17419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1002">
            <a:schemeClr val="l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Segoe UI" pitchFamily="34" charset="0"/>
              </a:rPr>
              <a:t>Detect Functions responsible for most </a:t>
            </a:r>
            <a:r>
              <a:rPr lang="en-US" sz="1200" b="1" dirty="0" smtClean="0">
                <a:solidFill>
                  <a:schemeClr val="accent6"/>
                </a:solidFill>
                <a:latin typeface="Segoe UI" pitchFamily="34" charset="0"/>
              </a:rPr>
              <a:t>work</a:t>
            </a:r>
            <a:endParaRPr lang="en-US" sz="1200" b="1" dirty="0">
              <a:solidFill>
                <a:schemeClr val="accent6"/>
              </a:solidFill>
              <a:latin typeface="Segoe UI" pitchFamily="34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210300" y="3152775"/>
            <a:ext cx="2019300" cy="581025"/>
          </a:xfrm>
          <a:prstGeom prst="wedgeRoundRectCallout">
            <a:avLst>
              <a:gd name="adj1" fmla="val -138172"/>
              <a:gd name="adj2" fmla="val 26191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1002">
            <a:schemeClr val="l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chemeClr val="accent6"/>
                </a:solidFill>
                <a:latin typeface="Segoe UI" pitchFamily="34" charset="0"/>
              </a:rPr>
              <a:t>Identify Most Expensive Call Path</a:t>
            </a:r>
            <a:endParaRPr lang="en-US" sz="1200" b="1" dirty="0">
              <a:solidFill>
                <a:schemeClr val="accent6"/>
              </a:solidFill>
              <a:latin typeface="Segoe UI" pitchFamily="34" charset="0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200400" y="1143000"/>
            <a:ext cx="1828800" cy="457200"/>
          </a:xfrm>
          <a:prstGeom prst="wedgeRoundRectCallout">
            <a:avLst>
              <a:gd name="adj1" fmla="val -101635"/>
              <a:gd name="adj2" fmla="val 30861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1002">
            <a:schemeClr val="l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Segoe UI" pitchFamily="34" charset="0"/>
              </a:rPr>
              <a:t>Easily Locate Performance Spikes</a:t>
            </a:r>
          </a:p>
        </p:txBody>
      </p:sp>
    </p:spTree>
    <p:extLst>
      <p:ext uri="{BB962C8B-B14F-4D97-AF65-F5344CB8AC3E}">
        <p14:creationId xmlns:p14="http://schemas.microsoft.com/office/powerpoint/2010/main" val="107269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52400"/>
            <a:ext cx="94488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Profiler – Details Report</a:t>
            </a: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839" y="914400"/>
            <a:ext cx="6069361" cy="5886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1219200" y="1600200"/>
            <a:ext cx="6000750" cy="3238501"/>
          </a:xfrm>
          <a:prstGeom prst="roundRect">
            <a:avLst/>
          </a:prstGeom>
          <a:noFill/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xmlns:mc="http://schemas.openxmlformats.org/markup-compatibility/2006" xmlns:a14="http://schemas.microsoft.com/office/drawing/2010/main" val="FFFFFF" mc:Ignorable=""/>
                  </a:gs>
                  <a:gs pos="100000">
                    <a:srgbClr xmlns:mc="http://schemas.openxmlformats.org/markup-compatibility/2006" xmlns:a14="http://schemas.microsoft.com/office/drawing/2010/main" val="FFFFFF" mc:Ignorable=""/>
                  </a:gs>
                </a:gsLst>
                <a:lin ang="5400000" scaled="0"/>
              </a:gradFill>
              <a:latin typeface="Segoe UI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219200" y="4953000"/>
            <a:ext cx="6096000" cy="1828800"/>
          </a:xfrm>
          <a:prstGeom prst="roundRect">
            <a:avLst/>
          </a:prstGeom>
          <a:noFill/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xmlns:mc="http://schemas.openxmlformats.org/markup-compatibility/2006" xmlns:a14="http://schemas.microsoft.com/office/drawing/2010/main" val="FFFFFF" mc:Ignorable=""/>
                  </a:gs>
                  <a:gs pos="100000">
                    <a:srgbClr xmlns:mc="http://schemas.openxmlformats.org/markup-compatibility/2006" xmlns:a14="http://schemas.microsoft.com/office/drawing/2010/main" val="FFFFFF" mc:Ignorable=""/>
                  </a:gs>
                </a:gsLst>
                <a:lin ang="5400000" scaled="0"/>
              </a:gradFill>
              <a:latin typeface="Segoe UI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667500" y="4800599"/>
            <a:ext cx="2362200" cy="762001"/>
          </a:xfrm>
          <a:prstGeom prst="wedgeRoundRectCallout">
            <a:avLst>
              <a:gd name="adj1" fmla="val -84381"/>
              <a:gd name="adj2" fmla="val 4919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1002">
            <a:schemeClr val="l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Segoe UI" pitchFamily="34" charset="0"/>
              </a:rPr>
              <a:t>Identify code with considerable performance impact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bg1"/>
              </a:solidFill>
              <a:latin typeface="Segoe UI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629400" y="990600"/>
            <a:ext cx="2314576" cy="914400"/>
          </a:xfrm>
          <a:prstGeom prst="wedgeRoundRectCallout">
            <a:avLst>
              <a:gd name="adj1" fmla="val -72796"/>
              <a:gd name="adj2" fmla="val 8778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1002">
            <a:schemeClr val="l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accent6"/>
                </a:solidFill>
                <a:latin typeface="Segoe UI" pitchFamily="34" charset="0"/>
              </a:rPr>
              <a:t>Visualize the call pattern of each method along with corresponding performance data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chemeClr val="accent6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 – Concurrency Profiling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7011" y="609600"/>
            <a:ext cx="3696789" cy="548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Observe the behavior of a multi-threaded application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2 Concurrency Profiling Modes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u="sng" dirty="0" smtClean="0"/>
              <a:t>Resource Contention</a:t>
            </a:r>
            <a:r>
              <a:rPr lang="en-US" dirty="0" smtClean="0"/>
              <a:t> – Light weight, low overhead view of multi-threaded application with a focus on synchronization and locks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u="sng" dirty="0" smtClean="0"/>
              <a:t>Concurrency Visualizer</a:t>
            </a:r>
            <a:r>
              <a:rPr lang="en-US" dirty="0" smtClean="0"/>
              <a:t> – Comprehensive view of multi-threaded applications including how multiple cores are utilized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8290" y="1371601"/>
            <a:ext cx="7052910" cy="4724399"/>
          </a:xfrm>
          <a:prstGeom prst="rect">
            <a:avLst/>
          </a:prstGeom>
          <a:ln>
            <a:solidFill>
              <a:schemeClr val="accent1">
                <a:lumMod val="90000"/>
              </a:schemeClr>
            </a:solidFill>
          </a:ln>
          <a:effectLst>
            <a:glow rad="101600">
              <a:srgbClr xmlns:mc="http://schemas.openxmlformats.org/markup-compatibility/2006" xmlns:a14="http://schemas.microsoft.com/office/drawing/2010/main" val="9EE0F8" mc:Ignorable="">
                <a:alpha val="60000"/>
              </a:srgbClr>
            </a:glow>
            <a:outerShdw blurRad="127000" dist="139700" dir="2400000" algn="ctr" rotWithShape="0">
              <a:srgbClr xmlns:mc="http://schemas.openxmlformats.org/markup-compatibility/2006" xmlns:a14="http://schemas.microsoft.com/office/drawing/2010/main" val="000000" mc:Ignorable="">
                <a:alpha val="80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3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Profiler – Tier Interaction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4800" y="1486829"/>
            <a:ext cx="8382000" cy="1637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Analyze the performance of a multi-tier application against its Data tier and SQL Server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Analyze page request patterns and database interactions for web applications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124199"/>
            <a:ext cx="8382000" cy="3352801"/>
          </a:xfrm>
          <a:prstGeom prst="roundRect">
            <a:avLst>
              <a:gd name="adj" fmla="val 8594"/>
            </a:avLst>
          </a:prstGeom>
          <a:solidFill>
            <a:srgbClr xmlns:mc="http://schemas.openxmlformats.org/markup-compatibility/2006" xmlns:a14="http://schemas.microsoft.com/office/drawing/2010/main" val="FFFFFF" mc:Ignorable="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03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52400"/>
            <a:ext cx="9448800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Profiler – Jscript Profiling </a:t>
            </a:r>
            <a:endParaRPr lang="en-US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90600"/>
            <a:ext cx="6669377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685800" y="2057400"/>
            <a:ext cx="6324600" cy="2514600"/>
          </a:xfrm>
          <a:prstGeom prst="roundRect">
            <a:avLst/>
          </a:prstGeom>
          <a:noFill/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xmlns:mc="http://schemas.openxmlformats.org/markup-compatibility/2006" xmlns:a14="http://schemas.microsoft.com/office/drawing/2010/main" val="FFFFFF" mc:Ignorable=""/>
                  </a:gs>
                  <a:gs pos="100000">
                    <a:srgbClr xmlns:mc="http://schemas.openxmlformats.org/markup-compatibility/2006" xmlns:a14="http://schemas.microsoft.com/office/drawing/2010/main" val="FFFFFF" mc:Ignorable=""/>
                  </a:gs>
                </a:gsLst>
                <a:lin ang="5400000" scaled="0"/>
              </a:gradFill>
              <a:latin typeface="Segoe UI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85800" y="5257800"/>
            <a:ext cx="6400800" cy="1371600"/>
          </a:xfrm>
          <a:prstGeom prst="roundRect">
            <a:avLst/>
          </a:prstGeom>
          <a:noFill/>
          <a:ln w="381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xmlns:mc="http://schemas.openxmlformats.org/markup-compatibility/2006" xmlns:a14="http://schemas.microsoft.com/office/drawing/2010/main" val="FFFFFF" mc:Ignorable=""/>
                  </a:gs>
                  <a:gs pos="100000">
                    <a:srgbClr xmlns:mc="http://schemas.openxmlformats.org/markup-compatibility/2006" xmlns:a14="http://schemas.microsoft.com/office/drawing/2010/main" val="FFFFFF" mc:Ignorable=""/>
                  </a:gs>
                </a:gsLst>
                <a:lin ang="5400000" scaled="0"/>
              </a:gradFill>
              <a:latin typeface="Segoe UI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676650" y="1418932"/>
            <a:ext cx="1676400" cy="428625"/>
          </a:xfrm>
          <a:prstGeom prst="wedgeRoundRectCallout">
            <a:avLst>
              <a:gd name="adj1" fmla="val -154357"/>
              <a:gd name="adj2" fmla="val 13139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1002">
            <a:schemeClr val="l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chemeClr val="accent6"/>
                </a:solidFill>
                <a:latin typeface="Segoe UI" pitchFamily="34" charset="0"/>
              </a:rPr>
              <a:t>Application Performance</a:t>
            </a:r>
            <a:endParaRPr lang="en-US" sz="1200" b="1" dirty="0">
              <a:solidFill>
                <a:schemeClr val="accent6"/>
              </a:solidFill>
              <a:latin typeface="Segoe UI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838450" y="4733924"/>
            <a:ext cx="1676400" cy="295275"/>
          </a:xfrm>
          <a:prstGeom prst="wedgeRoundRectCallout">
            <a:avLst>
              <a:gd name="adj1" fmla="val -122458"/>
              <a:gd name="adj2" fmla="val 14725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1002">
            <a:schemeClr val="l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chemeClr val="accent6"/>
                </a:solidFill>
                <a:latin typeface="Segoe UI" pitchFamily="34" charset="0"/>
              </a:rPr>
              <a:t>Ajax Performance</a:t>
            </a:r>
            <a:endParaRPr lang="en-US" sz="1200" b="1" dirty="0">
              <a:solidFill>
                <a:schemeClr val="accent6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refactoring options</a:t>
            </a:r>
          </a:p>
          <a:p>
            <a:pPr lvl="1"/>
            <a:r>
              <a:rPr lang="en-US" dirty="0" smtClean="0"/>
              <a:t>Rename object</a:t>
            </a:r>
          </a:p>
          <a:p>
            <a:pPr lvl="1"/>
            <a:r>
              <a:rPr lang="en-US" dirty="0" smtClean="0"/>
              <a:t>Rename server or database references</a:t>
            </a:r>
          </a:p>
          <a:p>
            <a:pPr lvl="1"/>
            <a:r>
              <a:rPr lang="en-US" dirty="0" smtClean="0"/>
              <a:t>Move database object between schemas</a:t>
            </a:r>
          </a:p>
          <a:p>
            <a:pPr lvl="1"/>
            <a:r>
              <a:rPr lang="en-US" dirty="0" smtClean="0"/>
              <a:t>Fully qualify database object names</a:t>
            </a:r>
          </a:p>
          <a:p>
            <a:pPr lvl="1"/>
            <a:r>
              <a:rPr lang="en-US" dirty="0" smtClean="0"/>
              <a:t>Expand wildcards in SELECT statements</a:t>
            </a:r>
          </a:p>
          <a:p>
            <a:r>
              <a:rPr lang="en-US" dirty="0" smtClean="0"/>
              <a:t>Oracle support is in Beta (from Quest)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26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010400" cy="4602163"/>
          </a:xfrm>
        </p:spPr>
        <p:txBody>
          <a:bodyPr/>
          <a:lstStyle/>
          <a:p>
            <a:r>
              <a:rPr lang="en-US" dirty="0" smtClean="0"/>
              <a:t>Improved Database Code Analysis</a:t>
            </a:r>
          </a:p>
          <a:p>
            <a:pPr lvl="1"/>
            <a:r>
              <a:rPr lang="en-US" dirty="0" smtClean="0"/>
              <a:t>T-SQL Design Issues</a:t>
            </a:r>
          </a:p>
          <a:p>
            <a:pPr lvl="1"/>
            <a:r>
              <a:rPr lang="en-US" dirty="0" smtClean="0"/>
              <a:t>T-SQL Naming Issues</a:t>
            </a:r>
          </a:p>
          <a:p>
            <a:pPr lvl="1"/>
            <a:r>
              <a:rPr lang="en-US" dirty="0" smtClean="0"/>
              <a:t>T-SQL Performance Issues</a:t>
            </a:r>
            <a:endParaRPr lang="en-US" dirty="0"/>
          </a:p>
        </p:txBody>
      </p:sp>
      <p:pic>
        <p:nvPicPr>
          <p:cNvPr id="1026" name="Picture 2" descr="Database Code Analysis Configuration and Resul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042182"/>
            <a:ext cx="6965353" cy="5663418"/>
          </a:xfrm>
          <a:prstGeom prst="roundRect">
            <a:avLst>
              <a:gd name="adj" fmla="val 8594"/>
            </a:avLst>
          </a:prstGeom>
          <a:solidFill>
            <a:srgbClr xmlns:mc="http://schemas.openxmlformats.org/markup-compatibility/2006" xmlns:a14="http://schemas.microsoft.com/office/drawing/2010/main" val="FFFFFF" mc:Ignorable="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21198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Visual Studio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2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457200" y="320040"/>
            <a:ext cx="8229600" cy="6400800"/>
          </a:xfrm>
          <a:prstGeom prst="roundRect">
            <a:avLst>
              <a:gd name="adj" fmla="val 303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000" dirty="0" smtClean="0"/>
          </a:p>
        </p:txBody>
      </p:sp>
      <p:sp>
        <p:nvSpPr>
          <p:cNvPr id="132" name="Rounded Rectangle 131"/>
          <p:cNvSpPr/>
          <p:nvPr/>
        </p:nvSpPr>
        <p:spPr>
          <a:xfrm>
            <a:off x="457200" y="2606040"/>
            <a:ext cx="8072804" cy="3931920"/>
          </a:xfrm>
          <a:prstGeom prst="roundRect">
            <a:avLst>
              <a:gd name="adj" fmla="val 303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000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3276600" y="228600"/>
            <a:ext cx="5334000" cy="2468880"/>
            <a:chOff x="3276600" y="342900"/>
            <a:chExt cx="5334000" cy="2057400"/>
          </a:xfrm>
        </p:grpSpPr>
        <p:grpSp>
          <p:nvGrpSpPr>
            <p:cNvPr id="6" name="Group 5"/>
            <p:cNvGrpSpPr/>
            <p:nvPr/>
          </p:nvGrpSpPr>
          <p:grpSpPr>
            <a:xfrm>
              <a:off x="5791200" y="342900"/>
              <a:ext cx="2819400" cy="1676400"/>
              <a:chOff x="5791200" y="342900"/>
              <a:chExt cx="2819400" cy="1676400"/>
            </a:xfrm>
          </p:grpSpPr>
          <p:pic>
            <p:nvPicPr>
              <p:cNvPr id="105" name="Picture 4" descr="G:\rounded rectangle blue.png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342900"/>
                <a:ext cx="2819400" cy="167640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06" name="TextBox 105"/>
              <p:cNvSpPr txBox="1"/>
              <p:nvPr/>
            </p:nvSpPr>
            <p:spPr>
              <a:xfrm>
                <a:off x="5995477" y="568523"/>
                <a:ext cx="2462723" cy="25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 smtClean="0"/>
                  <a:t>Test and Lab Manager</a:t>
                </a:r>
                <a:endParaRPr lang="en-US" sz="1400" i="1" dirty="0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3276600" y="800100"/>
              <a:ext cx="5264470" cy="1600200"/>
              <a:chOff x="3574731" y="1943100"/>
              <a:chExt cx="5264470" cy="160020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6158862" y="2250757"/>
                <a:ext cx="2673669" cy="369570"/>
                <a:chOff x="2514595" y="1257294"/>
                <a:chExt cx="1489085" cy="369570"/>
              </a:xfrm>
            </p:grpSpPr>
            <p:pic>
              <p:nvPicPr>
                <p:cNvPr id="169" name="Picture 4" descr="G:\rounded rectangle blue.png"/>
                <p:cNvPicPr>
                  <a:picLocks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595" y="1257294"/>
                  <a:ext cx="1489085" cy="36957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"/>
                      </a:solidFill>
                    </a14:hiddenFill>
                  </a:ex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</p:pic>
            <p:sp>
              <p:nvSpPr>
                <p:cNvPr id="170" name="TextBox 169"/>
                <p:cNvSpPr txBox="1"/>
                <p:nvPr/>
              </p:nvSpPr>
              <p:spPr>
                <a:xfrm>
                  <a:off x="2590800" y="1257300"/>
                  <a:ext cx="1371600" cy="28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xmlns:mc="http://schemas.openxmlformats.org/markup-compatibility/2006" xmlns:a14="http://schemas.microsoft.com/office/drawing/2010/main" val="000000" mc:Ignorable="">
                            <a:alpha val="43137"/>
                          </a:srgbClr>
                        </a:outerShdw>
                      </a:effectLst>
                    </a:rPr>
                    <a:t>Manual Testing</a:t>
                  </a:r>
                  <a:endPara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1" name="Group 130"/>
              <p:cNvGrpSpPr/>
              <p:nvPr/>
            </p:nvGrpSpPr>
            <p:grpSpPr>
              <a:xfrm>
                <a:off x="6165531" y="2866072"/>
                <a:ext cx="2673669" cy="369570"/>
                <a:chOff x="2514595" y="1257294"/>
                <a:chExt cx="1489085" cy="369570"/>
              </a:xfrm>
            </p:grpSpPr>
            <p:pic>
              <p:nvPicPr>
                <p:cNvPr id="167" name="Picture 4" descr="G:\rounded rectangle blue.png"/>
                <p:cNvPicPr>
                  <a:picLocks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595" y="1257294"/>
                  <a:ext cx="1489085" cy="36957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"/>
                      </a:solidFill>
                    </a14:hiddenFill>
                  </a:ex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</p:pic>
            <p:sp>
              <p:nvSpPr>
                <p:cNvPr id="168" name="TextBox 167"/>
                <p:cNvSpPr txBox="1"/>
                <p:nvPr/>
              </p:nvSpPr>
              <p:spPr>
                <a:xfrm>
                  <a:off x="2590800" y="1257300"/>
                  <a:ext cx="1371600" cy="28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xmlns:mc="http://schemas.openxmlformats.org/markup-compatibility/2006" xmlns:a14="http://schemas.microsoft.com/office/drawing/2010/main" val="000000" mc:Ignorable="">
                            <a:alpha val="43137"/>
                          </a:srgbClr>
                        </a:outerShdw>
                      </a:effectLst>
                    </a:rPr>
                    <a:t>Layer Diagram</a:t>
                  </a:r>
                  <a:endPara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3574731" y="2247900"/>
                <a:ext cx="2673669" cy="369570"/>
                <a:chOff x="1075383" y="946780"/>
                <a:chExt cx="1489085" cy="369570"/>
              </a:xfrm>
            </p:grpSpPr>
            <p:pic>
              <p:nvPicPr>
                <p:cNvPr id="165" name="Picture 4" descr="G:\rounded rectangle blue.png"/>
                <p:cNvPicPr>
                  <a:picLocks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75383" y="946780"/>
                  <a:ext cx="1489085" cy="36957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"/>
                      </a:solidFill>
                    </a14:hiddenFill>
                  </a:ex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</p:pic>
            <p:sp>
              <p:nvSpPr>
                <p:cNvPr id="166" name="TextBox 165"/>
                <p:cNvSpPr txBox="1"/>
                <p:nvPr/>
              </p:nvSpPr>
              <p:spPr>
                <a:xfrm>
                  <a:off x="1151588" y="946786"/>
                  <a:ext cx="1371600" cy="28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xmlns:mc="http://schemas.openxmlformats.org/markup-compatibility/2006" xmlns:a14="http://schemas.microsoft.com/office/drawing/2010/main" val="000000" mc:Ignorable="">
                            <a:alpha val="43137"/>
                          </a:srgbClr>
                        </a:outerShdw>
                      </a:effectLst>
                    </a:rPr>
                    <a:t>UML Modeling</a:t>
                  </a:r>
                  <a:endPara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5" name="Group 134"/>
              <p:cNvGrpSpPr/>
              <p:nvPr/>
            </p:nvGrpSpPr>
            <p:grpSpPr>
              <a:xfrm>
                <a:off x="3574731" y="3173730"/>
                <a:ext cx="2673669" cy="369570"/>
                <a:chOff x="2514595" y="1257294"/>
                <a:chExt cx="1489085" cy="369570"/>
              </a:xfrm>
            </p:grpSpPr>
            <p:pic>
              <p:nvPicPr>
                <p:cNvPr id="163" name="Picture 4" descr="G:\rounded rectangle blue.png"/>
                <p:cNvPicPr>
                  <a:picLocks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595" y="1257294"/>
                  <a:ext cx="1489085" cy="36957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"/>
                      </a:solidFill>
                    </a14:hiddenFill>
                  </a:ex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</p:pic>
            <p:sp>
              <p:nvSpPr>
                <p:cNvPr id="164" name="TextBox 163"/>
                <p:cNvSpPr txBox="1"/>
                <p:nvPr/>
              </p:nvSpPr>
              <p:spPr>
                <a:xfrm>
                  <a:off x="2590800" y="1257300"/>
                  <a:ext cx="1371600" cy="28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xmlns:mc="http://schemas.openxmlformats.org/markup-compatibility/2006" xmlns:a14="http://schemas.microsoft.com/office/drawing/2010/main" val="000000" mc:Ignorable="">
                            <a:alpha val="43137"/>
                          </a:srgbClr>
                        </a:outerShdw>
                      </a:effectLst>
                    </a:rPr>
                    <a:t>Load Testing</a:t>
                  </a:r>
                  <a:endPara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6158862" y="3173730"/>
                <a:ext cx="2673669" cy="369570"/>
                <a:chOff x="2514595" y="1257294"/>
                <a:chExt cx="1489085" cy="369570"/>
              </a:xfrm>
            </p:grpSpPr>
            <p:pic>
              <p:nvPicPr>
                <p:cNvPr id="161" name="Picture 4" descr="G:\rounded rectangle blue.png"/>
                <p:cNvPicPr>
                  <a:picLocks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595" y="1257294"/>
                  <a:ext cx="1489085" cy="36957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"/>
                      </a:solidFill>
                    </a14:hiddenFill>
                  </a:ex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</p:pic>
            <p:sp>
              <p:nvSpPr>
                <p:cNvPr id="162" name="TextBox 161"/>
                <p:cNvSpPr txBox="1"/>
                <p:nvPr/>
              </p:nvSpPr>
              <p:spPr>
                <a:xfrm>
                  <a:off x="2590800" y="1257300"/>
                  <a:ext cx="1371600" cy="28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xmlns:mc="http://schemas.openxmlformats.org/markup-compatibility/2006" xmlns:a14="http://schemas.microsoft.com/office/drawing/2010/main" val="000000" mc:Ignorable="">
                            <a:alpha val="43137"/>
                          </a:srgbClr>
                        </a:outerShdw>
                      </a:effectLst>
                    </a:rPr>
                    <a:t>Web Testing</a:t>
                  </a:r>
                  <a:endPara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>
                <a:off x="6158862" y="1943100"/>
                <a:ext cx="2673669" cy="369570"/>
                <a:chOff x="2514595" y="1257294"/>
                <a:chExt cx="1489085" cy="369570"/>
              </a:xfrm>
            </p:grpSpPr>
            <p:pic>
              <p:nvPicPr>
                <p:cNvPr id="159" name="Picture 4" descr="G:\rounded rectangle blue.png"/>
                <p:cNvPicPr>
                  <a:picLocks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595" y="1257294"/>
                  <a:ext cx="1489085" cy="36957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"/>
                      </a:solidFill>
                    </a14:hiddenFill>
                  </a:ex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</p:pic>
            <p:sp>
              <p:nvSpPr>
                <p:cNvPr id="160" name="TextBox 159"/>
                <p:cNvSpPr txBox="1"/>
                <p:nvPr/>
              </p:nvSpPr>
              <p:spPr>
                <a:xfrm>
                  <a:off x="2590800" y="1257300"/>
                  <a:ext cx="1371600" cy="28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xmlns:mc="http://schemas.openxmlformats.org/markup-compatibility/2006" xmlns:a14="http://schemas.microsoft.com/office/drawing/2010/main" val="000000" mc:Ignorable="">
                            <a:alpha val="43137"/>
                          </a:srgbClr>
                        </a:outerShdw>
                      </a:effectLst>
                    </a:rPr>
                    <a:t>Test Case Management</a:t>
                  </a:r>
                  <a:endPara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3574733" y="1943100"/>
                <a:ext cx="2673669" cy="369570"/>
                <a:chOff x="2514595" y="1257294"/>
                <a:chExt cx="1489085" cy="369570"/>
              </a:xfrm>
            </p:grpSpPr>
            <p:pic>
              <p:nvPicPr>
                <p:cNvPr id="157" name="Picture 4" descr="G:\rounded rectangle blue.png"/>
                <p:cNvPicPr>
                  <a:picLocks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595" y="1257294"/>
                  <a:ext cx="1489085" cy="36957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"/>
                      </a:solidFill>
                    </a14:hiddenFill>
                  </a:ex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</p:pic>
            <p:sp>
              <p:nvSpPr>
                <p:cNvPr id="158" name="TextBox 157"/>
                <p:cNvSpPr txBox="1"/>
                <p:nvPr/>
              </p:nvSpPr>
              <p:spPr>
                <a:xfrm>
                  <a:off x="2590800" y="1257300"/>
                  <a:ext cx="1371600" cy="28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xmlns:mc="http://schemas.openxmlformats.org/markup-compatibility/2006" xmlns:a14="http://schemas.microsoft.com/office/drawing/2010/main" val="000000" mc:Ignorable="">
                            <a:alpha val="43137"/>
                          </a:srgbClr>
                        </a:outerShdw>
                      </a:effectLst>
                    </a:rPr>
                    <a:t>IntelliTrace™</a:t>
                  </a:r>
                  <a:endPara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3581400" y="2558414"/>
                <a:ext cx="2673669" cy="369570"/>
                <a:chOff x="2514595" y="1257294"/>
                <a:chExt cx="1489085" cy="369570"/>
              </a:xfrm>
            </p:grpSpPr>
            <p:pic>
              <p:nvPicPr>
                <p:cNvPr id="155" name="Picture 4" descr="G:\rounded rectangle blue.png"/>
                <p:cNvPicPr>
                  <a:picLocks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595" y="1257294"/>
                  <a:ext cx="1489085" cy="36957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"/>
                      </a:solidFill>
                    </a14:hiddenFill>
                  </a:ex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</p:pic>
            <p:sp>
              <p:nvSpPr>
                <p:cNvPr id="156" name="TextBox 155"/>
                <p:cNvSpPr txBox="1"/>
                <p:nvPr/>
              </p:nvSpPr>
              <p:spPr>
                <a:xfrm>
                  <a:off x="2590800" y="1257300"/>
                  <a:ext cx="1371600" cy="28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xmlns:mc="http://schemas.openxmlformats.org/markup-compatibility/2006" xmlns:a14="http://schemas.microsoft.com/office/drawing/2010/main" val="000000" mc:Ignorable="">
                            <a:alpha val="43137"/>
                          </a:srgbClr>
                        </a:outerShdw>
                      </a:effectLst>
                    </a:rPr>
                    <a:t>Architecture Explorer</a:t>
                  </a:r>
                  <a:endPara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49" name="Group 148"/>
              <p:cNvGrpSpPr/>
              <p:nvPr/>
            </p:nvGrpSpPr>
            <p:grpSpPr>
              <a:xfrm>
                <a:off x="6165532" y="2552700"/>
                <a:ext cx="2673669" cy="369570"/>
                <a:chOff x="3953807" y="1559237"/>
                <a:chExt cx="1489085" cy="369570"/>
              </a:xfrm>
            </p:grpSpPr>
            <p:pic>
              <p:nvPicPr>
                <p:cNvPr id="153" name="Picture 4" descr="G:\rounded rectangle blue.png"/>
                <p:cNvPicPr>
                  <a:picLocks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3807" y="1559237"/>
                  <a:ext cx="1489085" cy="36957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"/>
                      </a:solidFill>
                    </a14:hiddenFill>
                  </a:ex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</p:pic>
            <p:sp>
              <p:nvSpPr>
                <p:cNvPr id="154" name="TextBox 153"/>
                <p:cNvSpPr txBox="1"/>
                <p:nvPr/>
              </p:nvSpPr>
              <p:spPr>
                <a:xfrm>
                  <a:off x="4030010" y="1559243"/>
                  <a:ext cx="1371600" cy="28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xmlns:mc="http://schemas.openxmlformats.org/markup-compatibility/2006" xmlns:a14="http://schemas.microsoft.com/office/drawing/2010/main" val="000000" mc:Ignorable="">
                            <a:alpha val="43137"/>
                          </a:srgbClr>
                        </a:outerShdw>
                      </a:effectLst>
                    </a:rPr>
                    <a:t>Test Record &amp; Playback</a:t>
                  </a:r>
                  <a:endPara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>
                <a:off x="3574731" y="2866072"/>
                <a:ext cx="2673669" cy="369570"/>
                <a:chOff x="2514595" y="1257294"/>
                <a:chExt cx="1489085" cy="369570"/>
              </a:xfrm>
            </p:grpSpPr>
            <p:pic>
              <p:nvPicPr>
                <p:cNvPr id="151" name="Picture 4" descr="G:\rounded rectangle blue.png"/>
                <p:cNvPicPr>
                  <a:picLocks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4595" y="1257294"/>
                  <a:ext cx="1489085" cy="36957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xmlns:mc="http://schemas.openxmlformats.org/markup-compatibility/2006" val="FFFFFF" mc:Ignorable=""/>
                      </a:solidFill>
                    </a14:hiddenFill>
                  </a:ex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</p:pic>
            <p:sp>
              <p:nvSpPr>
                <p:cNvPr id="152" name="TextBox 151"/>
                <p:cNvSpPr txBox="1"/>
                <p:nvPr/>
              </p:nvSpPr>
              <p:spPr>
                <a:xfrm>
                  <a:off x="2590800" y="1257300"/>
                  <a:ext cx="1371600" cy="28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xmlns:mc="http://schemas.openxmlformats.org/markup-compatibility/2006" xmlns:a14="http://schemas.microsoft.com/office/drawing/2010/main" val="000000" mc:Ignorable="">
                            <a:alpha val="43137"/>
                          </a:srgbClr>
                        </a:outerShdw>
                      </a:effectLst>
                    </a:rPr>
                    <a:t>Logical Class Designer</a:t>
                  </a:r>
                  <a:endPara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133" name="Rounded Rectangle 132"/>
          <p:cNvSpPr/>
          <p:nvPr/>
        </p:nvSpPr>
        <p:spPr>
          <a:xfrm>
            <a:off x="591483" y="4617720"/>
            <a:ext cx="7942919" cy="1920240"/>
          </a:xfrm>
          <a:prstGeom prst="roundRect">
            <a:avLst>
              <a:gd name="adj" fmla="val 303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0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3269932" y="4617720"/>
            <a:ext cx="5264469" cy="1920240"/>
            <a:chOff x="3574731" y="1943100"/>
            <a:chExt cx="5264469" cy="1600200"/>
          </a:xfrm>
        </p:grpSpPr>
        <p:grpSp>
          <p:nvGrpSpPr>
            <p:cNvPr id="172" name="Group 171"/>
            <p:cNvGrpSpPr/>
            <p:nvPr/>
          </p:nvGrpSpPr>
          <p:grpSpPr>
            <a:xfrm>
              <a:off x="6158862" y="2250757"/>
              <a:ext cx="2673669" cy="369570"/>
              <a:chOff x="2514595" y="1257294"/>
              <a:chExt cx="1489085" cy="369570"/>
            </a:xfrm>
          </p:grpSpPr>
          <p:pic>
            <p:nvPicPr>
              <p:cNvPr id="200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201" name="TextBox 200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Cloud Development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6165531" y="2866072"/>
              <a:ext cx="2673669" cy="369570"/>
              <a:chOff x="2514595" y="1257294"/>
              <a:chExt cx="1489085" cy="369570"/>
            </a:xfrm>
          </p:grpSpPr>
          <p:pic>
            <p:nvPicPr>
              <p:cNvPr id="198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99" name="TextBox 198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Office Development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4" name="Group 173"/>
            <p:cNvGrpSpPr/>
            <p:nvPr/>
          </p:nvGrpSpPr>
          <p:grpSpPr>
            <a:xfrm>
              <a:off x="6158862" y="2558414"/>
              <a:ext cx="2673669" cy="369570"/>
              <a:chOff x="2514595" y="1257294"/>
              <a:chExt cx="1489085" cy="369570"/>
            </a:xfrm>
          </p:grpSpPr>
          <p:pic>
            <p:nvPicPr>
              <p:cNvPr id="196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97" name="TextBox 196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Windows Development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3574731" y="3173730"/>
              <a:ext cx="2673669" cy="369570"/>
              <a:chOff x="2514595" y="1257294"/>
              <a:chExt cx="1489085" cy="369570"/>
            </a:xfrm>
          </p:grpSpPr>
          <p:pic>
            <p:nvPicPr>
              <p:cNvPr id="194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95" name="TextBox 194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New WPF Editor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6158862" y="3173730"/>
              <a:ext cx="2673669" cy="369570"/>
              <a:chOff x="2514595" y="1257294"/>
              <a:chExt cx="1489085" cy="369570"/>
            </a:xfrm>
          </p:grpSpPr>
          <p:pic>
            <p:nvPicPr>
              <p:cNvPr id="192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93" name="TextBox 192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Customizable IDE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6158862" y="1943100"/>
              <a:ext cx="2673669" cy="369570"/>
              <a:chOff x="2514595" y="1257294"/>
              <a:chExt cx="1489085" cy="369570"/>
            </a:xfrm>
          </p:grpSpPr>
          <p:pic>
            <p:nvPicPr>
              <p:cNvPr id="190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91" name="TextBox 190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Multi-core Development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>
              <a:off x="3574733" y="1943100"/>
              <a:ext cx="2673669" cy="369570"/>
              <a:chOff x="2514595" y="1257294"/>
              <a:chExt cx="1489085" cy="369570"/>
            </a:xfrm>
          </p:grpSpPr>
          <p:pic>
            <p:nvPicPr>
              <p:cNvPr id="188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89" name="TextBox 188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Silverlight Tools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3581400" y="2558414"/>
              <a:ext cx="2673669" cy="369570"/>
              <a:chOff x="2514595" y="1257294"/>
              <a:chExt cx="1489085" cy="369570"/>
            </a:xfrm>
          </p:grpSpPr>
          <p:pic>
            <p:nvPicPr>
              <p:cNvPr id="186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87" name="TextBox 186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Web Development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581400" y="2250757"/>
              <a:ext cx="2673669" cy="369570"/>
              <a:chOff x="2514595" y="1257294"/>
              <a:chExt cx="1489085" cy="369570"/>
            </a:xfrm>
          </p:grpSpPr>
          <p:pic>
            <p:nvPicPr>
              <p:cNvPr id="184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85" name="TextBox 184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SharePoint Development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3574731" y="2866072"/>
              <a:ext cx="2673669" cy="369570"/>
              <a:chOff x="2514595" y="1257294"/>
              <a:chExt cx="1489085" cy="369570"/>
            </a:xfrm>
          </p:grpSpPr>
          <p:pic>
            <p:nvPicPr>
              <p:cNvPr id="182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83" name="TextBox 182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Generate from Usage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3269934" y="2697480"/>
            <a:ext cx="5264469" cy="1920240"/>
            <a:chOff x="3574731" y="1943100"/>
            <a:chExt cx="5264469" cy="1600200"/>
          </a:xfrm>
        </p:grpSpPr>
        <p:grpSp>
          <p:nvGrpSpPr>
            <p:cNvPr id="84" name="Group 83"/>
            <p:cNvGrpSpPr/>
            <p:nvPr/>
          </p:nvGrpSpPr>
          <p:grpSpPr>
            <a:xfrm>
              <a:off x="6158862" y="2250757"/>
              <a:ext cx="2673669" cy="369570"/>
              <a:chOff x="2514595" y="1257294"/>
              <a:chExt cx="1489085" cy="369570"/>
            </a:xfrm>
          </p:grpSpPr>
          <p:pic>
            <p:nvPicPr>
              <p:cNvPr id="85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86" name="TextBox 85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Static Code Analysis</a:t>
                </a: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165531" y="2866072"/>
              <a:ext cx="2673669" cy="369570"/>
              <a:chOff x="2514595" y="1257294"/>
              <a:chExt cx="1489085" cy="369570"/>
            </a:xfrm>
          </p:grpSpPr>
          <p:pic>
            <p:nvPicPr>
              <p:cNvPr id="91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Database Deployment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6158862" y="2558414"/>
              <a:ext cx="2673669" cy="369570"/>
              <a:chOff x="2514595" y="1257294"/>
              <a:chExt cx="1489085" cy="369570"/>
            </a:xfrm>
          </p:grpSpPr>
          <p:pic>
            <p:nvPicPr>
              <p:cNvPr id="94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95" name="TextBox 94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Code Metrics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3574731" y="3173730"/>
              <a:ext cx="2673669" cy="369570"/>
              <a:chOff x="2514595" y="1257294"/>
              <a:chExt cx="1489085" cy="369570"/>
            </a:xfrm>
          </p:grpSpPr>
          <p:pic>
            <p:nvPicPr>
              <p:cNvPr id="100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Database Unit Testing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6158862" y="3173730"/>
              <a:ext cx="2673669" cy="369570"/>
              <a:chOff x="2514595" y="1257294"/>
              <a:chExt cx="1489085" cy="369570"/>
            </a:xfrm>
          </p:grpSpPr>
          <p:pic>
            <p:nvPicPr>
              <p:cNvPr id="103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04" name="TextBox 103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Test Data Generation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6158862" y="1943100"/>
              <a:ext cx="2673669" cy="369570"/>
              <a:chOff x="2514595" y="1257294"/>
              <a:chExt cx="1489085" cy="369570"/>
            </a:xfrm>
          </p:grpSpPr>
          <p:pic>
            <p:nvPicPr>
              <p:cNvPr id="82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Test Impact Analysis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574733" y="1943100"/>
              <a:ext cx="2673669" cy="369570"/>
              <a:chOff x="2514595" y="1257294"/>
              <a:chExt cx="1489085" cy="369570"/>
            </a:xfrm>
          </p:grpSpPr>
          <p:pic>
            <p:nvPicPr>
              <p:cNvPr id="1028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UI Test Automation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3581400" y="2558414"/>
              <a:ext cx="2673669" cy="369570"/>
              <a:chOff x="2514595" y="1257294"/>
              <a:chExt cx="1489085" cy="369570"/>
            </a:xfrm>
          </p:grpSpPr>
          <p:pic>
            <p:nvPicPr>
              <p:cNvPr id="88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89" name="TextBox 88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Code </a:t>
                </a:r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Coverage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3581400" y="2250757"/>
              <a:ext cx="2673669" cy="369570"/>
              <a:chOff x="2514595" y="1257294"/>
              <a:chExt cx="1489085" cy="369570"/>
            </a:xfrm>
          </p:grpSpPr>
          <p:pic>
            <p:nvPicPr>
              <p:cNvPr id="138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139" name="TextBox 138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Performance Profiling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3574731" y="2866072"/>
              <a:ext cx="2673669" cy="369570"/>
              <a:chOff x="2514595" y="1257294"/>
              <a:chExt cx="1489085" cy="369570"/>
            </a:xfrm>
          </p:grpSpPr>
          <p:pic>
            <p:nvPicPr>
              <p:cNvPr id="97" name="Picture 4" descr="G:\rounded rectangle blue.png"/>
              <p:cNvPicPr>
                <a:picLocks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595" y="1257294"/>
                <a:ext cx="1489085" cy="36957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xmlns:mc="http://schemas.openxmlformats.org/markup-compatibility/2006" val="FFFFFF" mc:Ignorable=""/>
                    </a:solidFill>
                  </a14:hiddenFill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2590800" y="1257300"/>
                <a:ext cx="1371600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Database Change </a:t>
                </a:r>
                <a:r>
                  <a:rPr lang="en-US" sz="1600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xmlns:mc="http://schemas.openxmlformats.org/markup-compatibility/2006" xmlns:a14="http://schemas.microsoft.com/office/drawing/2010/main" val="000000" mc:Ignorable="">
                          <a:alpha val="43137"/>
                        </a:srgbClr>
                      </a:outerShdw>
                    </a:effectLst>
                  </a:rPr>
                  <a:t>Mgmt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xmlns:mc="http://schemas.openxmlformats.org/markup-compatibility/2006" xmlns:a14="http://schemas.microsoft.com/office/drawing/2010/main" val="000000" mc:Ignorable="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499347"/>
            <a:ext cx="2286000" cy="1140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2878464"/>
            <a:ext cx="2286000" cy="1140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4757066"/>
            <a:ext cx="2286001" cy="114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8" dur="indefinite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32" grpId="0" animBg="1"/>
      <p:bldP spid="132" grpId="1" animBg="1"/>
      <p:bldP spid="1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381000" y="1447800"/>
            <a:ext cx="8458200" cy="45720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14563" mc:Ignorable="">
              <a:alpha val="25000"/>
            </a:srgbClr>
          </a:solidFill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rgbClr xmlns:mc="http://schemas.openxmlformats.org/markup-compatibility/2006" xmlns:a14="http://schemas.microsoft.com/office/drawing/2010/main" val="FFFFFF" mc:Ignorable="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076317"/>
              </p:ext>
            </p:extLst>
          </p:nvPr>
        </p:nvGraphicFramePr>
        <p:xfrm>
          <a:off x="495300" y="1508760"/>
          <a:ext cx="811530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060"/>
                <a:gridCol w="1623060"/>
                <a:gridCol w="811530"/>
                <a:gridCol w="811530"/>
                <a:gridCol w="1623060"/>
                <a:gridCol w="1623060"/>
              </a:tblGrid>
              <a:tr h="358877">
                <a:tc gridSpan="3"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generalist 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specialist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57906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manual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testing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  <a:t>some scripting </a:t>
                      </a: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  <a:t>creates scripts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  <a:t>to set up lab, create data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  <a:t>strong scripting skills</a:t>
                      </a: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  <a:t>some </a:t>
                      </a:r>
                      <a:b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  <a:t>coding skills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  <a:t>strong coding</a:t>
                      </a: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  <a:t>develops fully automated testing procedures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  <a:t>expert </a:t>
                      </a:r>
                      <a:b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kern="1200" dirty="0" smtClean="0">
                          <a:solidFill>
                            <a:schemeClr val="tx1"/>
                          </a:solidFill>
                        </a:rPr>
                        <a:t>coding skills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10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Tester Segmentation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 bwMode="auto">
          <a:xfrm>
            <a:off x="2133600" y="1600200"/>
            <a:ext cx="4876800" cy="228600"/>
          </a:xfrm>
          <a:prstGeom prst="leftRightArrow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1001">
            <a:schemeClr val="lt1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rgbClr xmlns:mc="http://schemas.openxmlformats.org/markup-compatibility/2006" xmlns:a14="http://schemas.microsoft.com/office/drawing/2010/main" val="FFFFFF" mc:Ignorable="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533400" y="4114800"/>
            <a:ext cx="8077200" cy="457200"/>
          </a:xfrm>
          <a:prstGeom prst="roundRect">
            <a:avLst>
              <a:gd name="adj" fmla="val 6250"/>
            </a:avLst>
          </a:prstGeom>
          <a:noFill/>
          <a:ln w="12700" cap="flat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 smtClean="0"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  <a:latin typeface="Segoe" pitchFamily="34" charset="0"/>
              </a:rPr>
              <a:t>black box testing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4572000" y="4724400"/>
            <a:ext cx="4038600" cy="457200"/>
          </a:xfrm>
          <a:prstGeom prst="roundRect">
            <a:avLst>
              <a:gd name="adj" fmla="val 9033"/>
            </a:avLst>
          </a:prstGeom>
          <a:noFill/>
          <a:ln w="12700" cap="flat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 smtClean="0"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  <a:latin typeface="Segoe" pitchFamily="34" charset="0"/>
              </a:rPr>
              <a:t>white box testing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6477000" y="5334000"/>
            <a:ext cx="2133600" cy="457200"/>
          </a:xfrm>
          <a:prstGeom prst="roundRect">
            <a:avLst>
              <a:gd name="adj" fmla="val 9033"/>
            </a:avLst>
          </a:prstGeom>
          <a:noFill/>
          <a:ln w="12700" cap="flat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 err="1" smtClean="0"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  <a:latin typeface="Segoe" pitchFamily="34" charset="0"/>
              </a:rPr>
              <a:t>api</a:t>
            </a:r>
            <a:r>
              <a:rPr lang="en-US" sz="2300" dirty="0" smtClean="0"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  <a:latin typeface="Segoe" pitchFamily="34" charset="0"/>
              </a:rPr>
              <a:t> testing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00742" y="1970313"/>
            <a:ext cx="3276600" cy="25908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295129" mc:Ignorable="">
              <a:alpha val="90000"/>
            </a:srgbClr>
          </a:solidFill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harsh" dir="t"/>
          </a:scene3d>
          <a:sp3d contourW="1000" prstMaterial="plastic">
            <a:contourClr>
              <a:schemeClr val="accent6">
                <a:satMod val="300000"/>
              </a:schemeClr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rgbClr xmlns:mc="http://schemas.openxmlformats.org/markup-compatibility/2006" xmlns:a14="http://schemas.microsoft.com/office/drawing/2010/main" val="FFFFFF" mc:Ignorable="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 smtClean="0"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70% of testing happens here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733800" y="1981200"/>
            <a:ext cx="3276600" cy="25908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803D06" mc:Ignorable="">
              <a:alpha val="90000"/>
            </a:srgbClr>
          </a:solidFill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harsh" dir="t"/>
          </a:scene3d>
          <a:sp3d contourW="1000" prstMaterial="plastic">
            <a:contourClr>
              <a:schemeClr val="accent6">
                <a:satMod val="300000"/>
              </a:schemeClr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rgbClr xmlns:mc="http://schemas.openxmlformats.org/markup-compatibility/2006" xmlns:a14="http://schemas.microsoft.com/office/drawing/2010/main" val="FFFFFF" mc:Ignorable="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 smtClean="0"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rPr>
              <a:t>majority of test tools target here</a:t>
            </a:r>
          </a:p>
        </p:txBody>
      </p:sp>
      <p:pic>
        <p:nvPicPr>
          <p:cNvPr id="11" name="Picture 2" descr="C:\Users\euang\AppData\Local\Microsoft\Windows\Temporary Internet Files\Content.Outlook\7OFK5QHB\targ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7410" y="2057400"/>
            <a:ext cx="2859932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332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VS 2010 Test Capabilities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 bwMode="auto">
          <a:xfrm>
            <a:off x="1905000" y="1600200"/>
            <a:ext cx="5410200" cy="228600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1001">
            <a:schemeClr val="lt1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chemeClr val="tx1"/>
              </a:solidFill>
              <a:effectLst>
                <a:outerShdw blurRad="38100" dist="38100" dir="2700000" algn="tl">
                  <a:srgbClr xmlns:mc="http://schemas.openxmlformats.org/markup-compatibility/2006" xmlns:a14="http://schemas.microsoft.com/office/drawing/2010/main" val="000000" mc:Ignorable="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0" y="1943099"/>
            <a:ext cx="2141538" cy="53675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14563" mc:Ignorable=""/>
          </a:solidFill>
          <a:ln w="12700">
            <a:noFill/>
          </a:ln>
          <a:effectLst>
            <a:outerShdw blurRad="44450" dist="27940" dir="5400000" algn="ctr">
              <a:srgbClr xmlns:mc="http://schemas.openxmlformats.org/markup-compatibility/2006" xmlns:a14="http://schemas.microsoft.com/office/drawing/2010/main" val="000000" mc:Ignorable="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coded UI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9400" y="2590800"/>
            <a:ext cx="2133600" cy="52322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49374F" mc:Ignorable=""/>
          </a:solidFill>
          <a:ln w="12700">
            <a:noFill/>
          </a:ln>
          <a:effectLst>
            <a:outerShdw blurRad="44450" dist="27940" dir="5400000" algn="ctr">
              <a:srgbClr xmlns:mc="http://schemas.openxmlformats.org/markup-compatibility/2006" xmlns:a14="http://schemas.microsoft.com/office/drawing/2010/main" val="000000" mc:Ignorable="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279908" tIns="21336" rIns="237236" bIns="21336" numCol="1" spcCol="1270" anchor="ctr" anchorCtr="0">
            <a:noAutofit/>
          </a:bodyPr>
          <a:lstStyle>
            <a:lvl1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unit testing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0" y="2590800"/>
            <a:ext cx="3581400" cy="52322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49374F" mc:Ignorable=""/>
          </a:solidFill>
          <a:ln w="12700">
            <a:noFill/>
          </a:ln>
          <a:effectLst>
            <a:outerShdw blurRad="44450" dist="27940" dir="5400000" algn="ctr">
              <a:srgbClr xmlns:mc="http://schemas.openxmlformats.org/markup-compatibility/2006" xmlns:a14="http://schemas.microsoft.com/office/drawing/2010/main" val="000000" mc:Ignorable="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279908" tIns="21336" rIns="237236" bIns="21336" numCol="1" spcCol="1270" anchor="ctr" anchorCtr="0">
            <a:noAutofit/>
          </a:bodyPr>
          <a:lstStyle>
            <a:lvl1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web performance test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0" y="3209269"/>
            <a:ext cx="3581400" cy="514167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49374F" mc:Ignorable=""/>
          </a:solidFill>
          <a:ln w="12700">
            <a:noFill/>
          </a:ln>
          <a:effectLst>
            <a:outerShdw blurRad="44450" dist="27940" dir="5400000" algn="ctr">
              <a:srgbClr xmlns:mc="http://schemas.openxmlformats.org/markup-compatibility/2006" xmlns:a14="http://schemas.microsoft.com/office/drawing/2010/main" val="000000" mc:Ignorable="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279908" tIns="21336" rIns="237236" bIns="21336" numCol="1" spcCol="1270" anchor="ctr" anchorCtr="0">
            <a:noAutofit/>
          </a:bodyPr>
          <a:lstStyle>
            <a:lvl1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load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590800"/>
            <a:ext cx="2667000" cy="523219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14563" mc:Ignorable=""/>
          </a:solidFill>
          <a:ln w="12700">
            <a:noFill/>
          </a:ln>
          <a:effectLst>
            <a:outerShdw blurRad="44450" dist="27940" dir="5400000" algn="ctr">
              <a:srgbClr xmlns:mc="http://schemas.openxmlformats.org/markup-compatibility/2006" xmlns:a14="http://schemas.microsoft.com/office/drawing/2010/main" val="000000" mc:Ignorable="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test runner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" y="3818870"/>
            <a:ext cx="6248400" cy="51172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14563" mc:Ignorable=""/>
          </a:solidFill>
          <a:ln w="12700">
            <a:noFill/>
          </a:ln>
          <a:effectLst>
            <a:outerShdw blurRad="44450" dist="27940" dir="5400000" algn="ctr">
              <a:srgbClr xmlns:mc="http://schemas.openxmlformats.org/markup-compatibility/2006" xmlns:a14="http://schemas.microsoft.com/office/drawing/2010/main" val="000000" mc:Ignorable="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test case management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000" y="4435785"/>
            <a:ext cx="8382000" cy="49466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14563" mc:Ignorable=""/>
          </a:solidFill>
          <a:ln w="12700">
            <a:noFill/>
          </a:ln>
          <a:effectLst>
            <a:outerShdw blurRad="44450" dist="27940" dir="5400000" algn="ctr">
              <a:srgbClr xmlns:mc="http://schemas.openxmlformats.org/markup-compatibility/2006" xmlns:a14="http://schemas.microsoft.com/office/drawing/2010/main" val="000000" mc:Ignorable="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virtual lab management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00" y="5035632"/>
            <a:ext cx="8382000" cy="50685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314563" mc:Ignorable=""/>
          </a:solidFill>
          <a:ln w="12700">
            <a:noFill/>
          </a:ln>
          <a:effectLst>
            <a:outerShdw blurRad="44450" dist="27940" dir="5400000" algn="ctr">
              <a:srgbClr xmlns:mc="http://schemas.openxmlformats.org/markup-compatibility/2006" xmlns:a14="http://schemas.microsoft.com/office/drawing/2010/main" val="000000" mc:Ignorable="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data diagnostic adapters (video, action log, event log 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1000" y="5647669"/>
            <a:ext cx="8382000" cy="76265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49374F" mc:Ignorable=""/>
          </a:solidFill>
          <a:ln w="12700">
            <a:noFill/>
          </a:ln>
          <a:effectLst>
            <a:outerShdw blurRad="44450" dist="27940" dir="5400000" algn="ctr">
              <a:srgbClr xmlns:mc="http://schemas.openxmlformats.org/markup-compatibility/2006" xmlns:a14="http://schemas.microsoft.com/office/drawing/2010/main" val="000000" mc:Ignorable="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279908" tIns="21336" rIns="237236" bIns="21336" numCol="1" spcCol="1270" anchor="ctr" anchorCtr="0">
            <a:noAutofit/>
          </a:bodyPr>
          <a:lstStyle>
            <a:lvl1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team foundation server with reporting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(bugs, requirements, user stories, source control, build)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700" y="1447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generalist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7200900" y="1447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specialist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183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9" grpId="0" animBg="1"/>
      <p:bldP spid="22" grpId="0" animBg="1"/>
      <p:bldP spid="23" grpId="0" animBg="1"/>
      <p:bldP spid="2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Test Capabilities in VS2010 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99838172"/>
              </p:ext>
            </p:extLst>
          </p:nvPr>
        </p:nvGraphicFramePr>
        <p:xfrm>
          <a:off x="380999" y="1712857"/>
          <a:ext cx="8627533" cy="4535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35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5CDE3D-B209-490E-8C79-B7F45CFC6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graphicEl>
                                              <a:dgm id="{965CDE3D-B209-490E-8C79-B7F45CFC6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graphicEl>
                                              <a:dgm id="{965CDE3D-B209-490E-8C79-B7F45CFC6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>
                                            <p:graphicEl>
                                              <a:dgm id="{965CDE3D-B209-490E-8C79-B7F45CFC6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A9A101-371D-4827-BB96-E55D66233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graphicEl>
                                              <a:dgm id="{41A9A101-371D-4827-BB96-E55D662333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>
                                            <p:graphicEl>
                                              <a:dgm id="{41A9A101-371D-4827-BB96-E55D66233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>
                                            <p:graphicEl>
                                              <a:dgm id="{41A9A101-371D-4827-BB96-E55D66233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2DB22E-51C4-4B4F-8766-46D1D57DF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graphicEl>
                                              <a:dgm id="{6F2DB22E-51C4-4B4F-8766-46D1D57DF5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>
                                            <p:graphicEl>
                                              <a:dgm id="{6F2DB22E-51C4-4B4F-8766-46D1D57DF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>
                                            <p:graphicEl>
                                              <a:dgm id="{6F2DB22E-51C4-4B4F-8766-46D1D57DF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022F0D-7429-4766-B669-05B6F9DFC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>
                                            <p:graphicEl>
                                              <a:dgm id="{4E022F0D-7429-4766-B669-05B6F9DFC7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>
                                            <p:graphicEl>
                                              <a:dgm id="{4E022F0D-7429-4766-B669-05B6F9DFC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graphicEl>
                                              <a:dgm id="{4E022F0D-7429-4766-B669-05B6F9DFC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291B5A-DA21-41A0-98E1-7ABE4E6B5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graphicEl>
                                              <a:dgm id="{74291B5A-DA21-41A0-98E1-7ABE4E6B5F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>
                                            <p:graphicEl>
                                              <a:dgm id="{74291B5A-DA21-41A0-98E1-7ABE4E6B5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">
                                            <p:graphicEl>
                                              <a:dgm id="{74291B5A-DA21-41A0-98E1-7ABE4E6B5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099694-CF4D-449D-95E3-15B1B38D2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>
                                            <p:graphicEl>
                                              <a:dgm id="{C0099694-CF4D-449D-95E3-15B1B38D2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">
                                            <p:graphicEl>
                                              <a:dgm id="{C0099694-CF4D-449D-95E3-15B1B38D2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>
                                            <p:graphicEl>
                                              <a:dgm id="{C0099694-CF4D-449D-95E3-15B1B38D2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AFC6B7-51F2-448C-A014-B3B3DAC8E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graphicEl>
                                              <a:dgm id="{50AFC6B7-51F2-448C-A014-B3B3DAC8EE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6">
                                            <p:graphicEl>
                                              <a:dgm id="{50AFC6B7-51F2-448C-A014-B3B3DAC8E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6">
                                            <p:graphicEl>
                                              <a:dgm id="{50AFC6B7-51F2-448C-A014-B3B3DAC8E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C015E8-328E-427B-A267-989B573603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6">
                                            <p:graphicEl>
                                              <a:dgm id="{5EC015E8-328E-427B-A267-989B573603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">
                                            <p:graphicEl>
                                              <a:dgm id="{5EC015E8-328E-427B-A267-989B573603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">
                                            <p:graphicEl>
                                              <a:dgm id="{5EC015E8-328E-427B-A267-989B573603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7CBFCDD-A207-4FA8-ABB9-A0E4BBA51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">
                                            <p:graphicEl>
                                              <a:dgm id="{17CBFCDD-A207-4FA8-ABB9-A0E4BBA51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">
                                            <p:graphicEl>
                                              <a:dgm id="{17CBFCDD-A207-4FA8-ABB9-A0E4BBA51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6">
                                            <p:graphicEl>
                                              <a:dgm id="{17CBFCDD-A207-4FA8-ABB9-A0E4BBA51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8DFC03-955F-484C-9CF8-E7300BA9A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">
                                            <p:graphicEl>
                                              <a:dgm id="{268DFC03-955F-484C-9CF8-E7300BA9A3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6">
                                            <p:graphicEl>
                                              <a:dgm id="{268DFC03-955F-484C-9CF8-E7300BA9A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">
                                            <p:graphicEl>
                                              <a:dgm id="{268DFC03-955F-484C-9CF8-E7300BA9A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3083921"/>
          </a:xfrm>
        </p:spPr>
        <p:txBody>
          <a:bodyPr>
            <a:normAutofit/>
          </a:bodyPr>
          <a:lstStyle/>
          <a:p>
            <a:r>
              <a:rPr lang="en-US" dirty="0" smtClean="0"/>
              <a:t>Create, organize, and run test cases</a:t>
            </a:r>
          </a:p>
          <a:p>
            <a:r>
              <a:rPr lang="en-US" dirty="0" smtClean="0"/>
              <a:t>Manage a suite hierarchy</a:t>
            </a:r>
          </a:p>
          <a:p>
            <a:r>
              <a:rPr lang="en-US" dirty="0" smtClean="0"/>
              <a:t>Configure active iterations</a:t>
            </a:r>
          </a:p>
          <a:p>
            <a:r>
              <a:rPr lang="en-US" dirty="0" smtClean="0"/>
              <a:t>First-class Work Items in TFS</a:t>
            </a:r>
          </a:p>
          <a:p>
            <a:r>
              <a:rPr lang="en-US" dirty="0" smtClean="0"/>
              <a:t>Can be data-driven</a:t>
            </a:r>
          </a:p>
        </p:txBody>
      </p:sp>
    </p:spTree>
    <p:extLst>
      <p:ext uri="{BB962C8B-B14F-4D97-AF65-F5344CB8AC3E}">
        <p14:creationId xmlns:p14="http://schemas.microsoft.com/office/powerpoint/2010/main" val="15304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24068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Collection of related test cases</a:t>
            </a:r>
          </a:p>
          <a:p>
            <a:r>
              <a:rPr lang="en-US" dirty="0" smtClean="0"/>
              <a:t>Flexible setup</a:t>
            </a:r>
          </a:p>
          <a:p>
            <a:pPr lvl="1"/>
            <a:r>
              <a:rPr lang="en-US" dirty="0" smtClean="0"/>
              <a:t>Static</a:t>
            </a:r>
          </a:p>
          <a:p>
            <a:pPr lvl="1"/>
            <a:r>
              <a:rPr lang="en-US" dirty="0" smtClean="0"/>
              <a:t>Query-based (dynamic)</a:t>
            </a:r>
          </a:p>
          <a:p>
            <a:pPr lvl="1"/>
            <a:r>
              <a:rPr lang="en-US" dirty="0" smtClean="0"/>
              <a:t>Requirements-based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/>
          <a:lstStyle/>
          <a:p>
            <a:fld id="{1AD4D6FE-0D95-422C-A401-E733BBF8EB07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3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demo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Case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27880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997866"/>
            <a:ext cx="8382000" cy="387798"/>
          </a:xfrm>
        </p:spPr>
        <p:txBody>
          <a:bodyPr>
            <a:normAutofit fontScale="85000" lnSpcReduction="20000"/>
          </a:bodyPr>
          <a:lstStyle/>
          <a:p>
            <a:pPr lvl="1">
              <a:buFont typeface="Wingdings" pitchFamily="2" charset="2"/>
              <a:buChar char="v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2466"/>
            <a:ext cx="9144000" cy="676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ular Callout 6"/>
          <p:cNvSpPr/>
          <p:nvPr/>
        </p:nvSpPr>
        <p:spPr bwMode="auto">
          <a:xfrm>
            <a:off x="4484583" y="656680"/>
            <a:ext cx="2514600" cy="838200"/>
          </a:xfrm>
          <a:prstGeom prst="wedgeRoundRectCallout">
            <a:avLst>
              <a:gd name="adj1" fmla="val -78042"/>
              <a:gd name="adj2" fmla="val 42843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Test Case is first class work item in TFS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071973" y="4014615"/>
            <a:ext cx="2514600" cy="838200"/>
          </a:xfrm>
          <a:prstGeom prst="wedgeRoundRectCallout">
            <a:avLst>
              <a:gd name="adj1" fmla="val 48209"/>
              <a:gd name="adj2" fmla="val 73486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Detailed steps along with expected results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8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320196" y="2259419"/>
            <a:ext cx="2514600" cy="838200"/>
          </a:xfrm>
          <a:prstGeom prst="wedgeRoundRectCallout">
            <a:avLst>
              <a:gd name="adj1" fmla="val -68645"/>
              <a:gd name="adj2" fmla="val 66132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Data drive a 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est case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876764" y="4672142"/>
            <a:ext cx="2514600" cy="838200"/>
          </a:xfrm>
          <a:prstGeom prst="wedgeRoundRectCallout">
            <a:avLst>
              <a:gd name="adj1" fmla="val 48209"/>
              <a:gd name="adj2" fmla="val 73486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Specify data in parameter table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ular Callout 8"/>
          <p:cNvSpPr/>
          <p:nvPr/>
        </p:nvSpPr>
        <p:spPr bwMode="auto">
          <a:xfrm>
            <a:off x="3548918" y="1588388"/>
            <a:ext cx="2514600" cy="1122913"/>
          </a:xfrm>
          <a:prstGeom prst="wedgeRoundRectCallout">
            <a:avLst>
              <a:gd name="adj1" fmla="val -68645"/>
              <a:gd name="adj2" fmla="val 66132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Select common steps and convert to Shared Steps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2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440057" y="1512430"/>
            <a:ext cx="2514600" cy="1122913"/>
          </a:xfrm>
          <a:prstGeom prst="wedgeRoundRectCallout">
            <a:avLst>
              <a:gd name="adj1" fmla="val -68645"/>
              <a:gd name="adj2" fmla="val 66132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Shared Steps allows for common steps to be reused across test cases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2010 SKUs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124896"/>
              </p:ext>
            </p:extLst>
          </p:nvPr>
        </p:nvGraphicFramePr>
        <p:xfrm>
          <a:off x="457200" y="1524000"/>
          <a:ext cx="8229600" cy="460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5"/>
          <p:cNvSpPr txBox="1">
            <a:spLocks/>
          </p:cNvSpPr>
          <p:nvPr/>
        </p:nvSpPr>
        <p:spPr>
          <a:xfrm>
            <a:off x="4876800" y="4953000"/>
            <a:ext cx="3733800" cy="9787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0" tIns="0" rIns="0" bIns="0" rtlCol="0">
            <a:spAutoFit/>
          </a:bodyPr>
          <a:lstStyle>
            <a:lvl1pPr marL="231160" indent="-231160" algn="l" defTabSz="713295" rtl="0" eaLnBrk="1" latinLnBrk="0" hangingPunct="1">
              <a:lnSpc>
                <a:spcPct val="90000"/>
              </a:lnSpc>
              <a:spcBef>
                <a:spcPct val="20000"/>
              </a:spcBef>
              <a:buFont typeface="Segoe UI" pitchFamily="34" charset="0"/>
              <a:buChar char="−"/>
              <a:defRPr sz="1800" kern="1200">
                <a:gradFill>
                  <a:gsLst>
                    <a:gs pos="0">
                      <a:schemeClr val="accent6"/>
                    </a:gs>
                    <a:gs pos="86000">
                      <a:schemeClr val="accent6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+mn-cs"/>
              </a:defRPr>
            </a:lvl1pPr>
            <a:lvl2pPr marL="444778" indent="-213617" algn="l" defTabSz="713295" rtl="0" eaLnBrk="1" latinLnBrk="0" hangingPunct="1">
              <a:lnSpc>
                <a:spcPct val="90000"/>
              </a:lnSpc>
              <a:spcBef>
                <a:spcPct val="20000"/>
              </a:spcBef>
              <a:buFont typeface="Segoe UI" pitchFamily="34" charset="0"/>
              <a:buChar char="−"/>
              <a:defRPr sz="1600" kern="1200">
                <a:gradFill>
                  <a:gsLst>
                    <a:gs pos="0">
                      <a:schemeClr val="accent6"/>
                    </a:gs>
                    <a:gs pos="86000">
                      <a:schemeClr val="accent6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+mn-cs"/>
              </a:defRPr>
            </a:lvl2pPr>
            <a:lvl3pPr marL="640851" indent="-190914" algn="l" defTabSz="713295" rtl="0" eaLnBrk="1" latinLnBrk="0" hangingPunct="1">
              <a:lnSpc>
                <a:spcPct val="90000"/>
              </a:lnSpc>
              <a:spcBef>
                <a:spcPct val="20000"/>
              </a:spcBef>
              <a:buFont typeface="Segoe UI" pitchFamily="34" charset="0"/>
              <a:buChar char="−"/>
              <a:defRPr sz="1400" kern="1200">
                <a:gradFill>
                  <a:gsLst>
                    <a:gs pos="0">
                      <a:schemeClr val="accent6"/>
                    </a:gs>
                    <a:gs pos="86000">
                      <a:schemeClr val="accent6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+mn-cs"/>
              </a:defRPr>
            </a:lvl3pPr>
            <a:lvl4pPr marL="819381" indent="-184722" algn="l" defTabSz="713295" rtl="0" eaLnBrk="1" latinLnBrk="0" hangingPunct="1">
              <a:lnSpc>
                <a:spcPct val="90000"/>
              </a:lnSpc>
              <a:spcBef>
                <a:spcPct val="20000"/>
              </a:spcBef>
              <a:buFont typeface="Segoe UI" pitchFamily="34" charset="0"/>
              <a:buChar char="−"/>
              <a:defRPr sz="1300" kern="1200">
                <a:gradFill>
                  <a:gsLst>
                    <a:gs pos="0">
                      <a:schemeClr val="accent6"/>
                    </a:gs>
                    <a:gs pos="86000">
                      <a:schemeClr val="accent6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+mn-cs"/>
              </a:defRPr>
            </a:lvl4pPr>
            <a:lvl5pPr marL="997912" indent="-172339" algn="l" defTabSz="713295" rtl="0" eaLnBrk="1" latinLnBrk="0" hangingPunct="1">
              <a:lnSpc>
                <a:spcPct val="90000"/>
              </a:lnSpc>
              <a:spcBef>
                <a:spcPct val="20000"/>
              </a:spcBef>
              <a:buFont typeface="Segoe UI" pitchFamily="34" charset="0"/>
              <a:buChar char="−"/>
              <a:defRPr sz="1300" kern="1200">
                <a:gradFill>
                  <a:gsLst>
                    <a:gs pos="0">
                      <a:schemeClr val="accent6"/>
                    </a:gs>
                    <a:gs pos="86000">
                      <a:schemeClr val="accent6"/>
                    </a:gs>
                  </a:gsLst>
                  <a:lin ang="5400000" scaled="0"/>
                </a:gradFill>
                <a:latin typeface="Segoe UI" pitchFamily="34" charset="0"/>
                <a:ea typeface="+mn-ea"/>
                <a:cs typeface="+mn-cs"/>
              </a:defRPr>
            </a:lvl5pPr>
            <a:lvl6pPr marL="1961561" indent="-178324" algn="l" defTabSz="7132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18208" indent="-178324" algn="l" defTabSz="7132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74856" indent="-178324" algn="l" defTabSz="7132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31504" indent="-178324" algn="l" defTabSz="71329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Additional Products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Visual Studio Load Test Virtual User Pack 2010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1,000 virtual users</a:t>
            </a:r>
          </a:p>
        </p:txBody>
      </p:sp>
    </p:spTree>
    <p:extLst>
      <p:ext uri="{BB962C8B-B14F-4D97-AF65-F5344CB8AC3E}">
        <p14:creationId xmlns:p14="http://schemas.microsoft.com/office/powerpoint/2010/main" val="4829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Manager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3012464"/>
              </p:ext>
            </p:extLst>
          </p:nvPr>
        </p:nvGraphicFramePr>
        <p:xfrm>
          <a:off x="457200" y="1524000"/>
          <a:ext cx="8229600" cy="460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7699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Management 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81000" y="6234329"/>
            <a:ext cx="349250" cy="365125"/>
          </a:xfrm>
          <a:prstGeom prst="rect">
            <a:avLst/>
          </a:prstGeom>
        </p:spPr>
        <p:txBody>
          <a:bodyPr/>
          <a:lstStyle/>
          <a:p>
            <a:fld id="{1AD4D6FE-0D95-422C-A401-E733BBF8EB0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80841" y="1338156"/>
            <a:ext cx="2743200" cy="4038600"/>
          </a:xfrm>
          <a:prstGeom prst="roundRect">
            <a:avLst>
              <a:gd name="adj" fmla="val 5527"/>
            </a:avLst>
          </a:prstGeom>
          <a:solidFill>
            <a:srgbClr xmlns:mc="http://schemas.openxmlformats.org/markup-compatibility/2006" xmlns:a14="http://schemas.microsoft.com/office/drawing/2010/main" val="0070C0" mc:Ignorable="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7041" y="1530470"/>
            <a:ext cx="2362200" cy="671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Team Foundation Server (TFS)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033241" y="2972827"/>
            <a:ext cx="2438400" cy="480786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7030A0" mc:Ignorable="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Test Case Management</a:t>
            </a:r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2033241" y="3549770"/>
            <a:ext cx="2438400" cy="480786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0070C0" mc:Ignorable="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Management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033241" y="4126713"/>
            <a:ext cx="2438400" cy="480786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0070C0" mc:Ignorable="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Item Tracking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033241" y="4703656"/>
            <a:ext cx="2438400" cy="480786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0070C0" mc:Ignorable="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 Control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309841" y="2481156"/>
            <a:ext cx="1524000" cy="2971800"/>
            <a:chOff x="4267200" y="3657600"/>
            <a:chExt cx="1524000" cy="2971800"/>
          </a:xfrm>
        </p:grpSpPr>
        <p:sp>
          <p:nvSpPr>
            <p:cNvPr id="13" name="Rounded Rectangle 12"/>
            <p:cNvSpPr/>
            <p:nvPr/>
          </p:nvSpPr>
          <p:spPr>
            <a:xfrm>
              <a:off x="4343400" y="3733800"/>
              <a:ext cx="1447800" cy="2895600"/>
            </a:xfrm>
            <a:prstGeom prst="roundRect">
              <a:avLst>
                <a:gd name="adj" fmla="val 9299"/>
              </a:avLst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267200" y="3657600"/>
              <a:ext cx="1447800" cy="2895600"/>
            </a:xfrm>
            <a:prstGeom prst="roundRect">
              <a:avLst>
                <a:gd name="adj" fmla="val 9299"/>
              </a:avLst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Hyper-V</a:t>
              </a:r>
            </a:p>
            <a:p>
              <a:pPr algn="ctr"/>
              <a:r>
                <a:rPr lang="en-US" dirty="0" smtClean="0"/>
                <a:t>Hosts</a:t>
              </a:r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495800" y="4419600"/>
              <a:ext cx="990600" cy="381000"/>
            </a:xfrm>
            <a:prstGeom prst="roundRect">
              <a:avLst/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VM 1</a:t>
              </a:r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495800" y="4953000"/>
              <a:ext cx="990600" cy="381000"/>
            </a:xfrm>
            <a:prstGeom prst="roundRect">
              <a:avLst/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VM 2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95800" y="5486400"/>
              <a:ext cx="990600" cy="381000"/>
            </a:xfrm>
            <a:prstGeom prst="roundRect">
              <a:avLst/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VM 3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95800" y="6019800"/>
              <a:ext cx="990600" cy="381000"/>
            </a:xfrm>
            <a:prstGeom prst="roundRect">
              <a:avLst/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VM 4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62441" y="2481156"/>
            <a:ext cx="1524000" cy="2971800"/>
            <a:chOff x="6019800" y="3657600"/>
            <a:chExt cx="1524000" cy="2971800"/>
          </a:xfrm>
        </p:grpSpPr>
        <p:sp>
          <p:nvSpPr>
            <p:cNvPr id="20" name="Rounded Rectangle 19"/>
            <p:cNvSpPr/>
            <p:nvPr/>
          </p:nvSpPr>
          <p:spPr>
            <a:xfrm>
              <a:off x="6096000" y="3733800"/>
              <a:ext cx="1447800" cy="2895600"/>
            </a:xfrm>
            <a:prstGeom prst="roundRect">
              <a:avLst>
                <a:gd name="adj" fmla="val 9299"/>
              </a:avLst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 smtClean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019800" y="3657600"/>
              <a:ext cx="1447800" cy="2895600"/>
            </a:xfrm>
            <a:prstGeom prst="roundRect">
              <a:avLst>
                <a:gd name="adj" fmla="val 9299"/>
              </a:avLst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VM Library</a:t>
              </a:r>
            </a:p>
            <a:p>
              <a:pPr algn="ctr"/>
              <a:r>
                <a:rPr lang="en-US" dirty="0" smtClean="0"/>
                <a:t>Shares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248400" y="4419600"/>
              <a:ext cx="990600" cy="381000"/>
            </a:xfrm>
            <a:prstGeom prst="roundRect">
              <a:avLst/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Share 1</a:t>
              </a:r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248400" y="4953000"/>
              <a:ext cx="990600" cy="381000"/>
            </a:xfrm>
            <a:prstGeom prst="roundRect">
              <a:avLst/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Share 2</a:t>
              </a:r>
              <a:endParaRPr lang="en-US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248400" y="5486400"/>
              <a:ext cx="990600" cy="381000"/>
            </a:xfrm>
            <a:prstGeom prst="roundRect">
              <a:avLst/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Share 3</a:t>
              </a:r>
              <a:endParaRPr lang="en-US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248400" y="6019800"/>
              <a:ext cx="990600" cy="381000"/>
            </a:xfrm>
            <a:prstGeom prst="roundRect">
              <a:avLst/>
            </a:prstGeom>
            <a:solidFill>
              <a:srgbClr xmlns:mc="http://schemas.openxmlformats.org/markup-compatibility/2006" xmlns:a14="http://schemas.microsoft.com/office/drawing/2010/main" val="7030A0" mc:Ignorable="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/>
                <a:t>Share 4</a:t>
              </a:r>
              <a:endParaRPr lang="en-US" dirty="0"/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8129241" y="5986356"/>
            <a:ext cx="762000" cy="2286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0070C0" mc:Ignorable="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Updated</a:t>
            </a:r>
            <a:endParaRPr lang="en-US" sz="1100" dirty="0"/>
          </a:p>
        </p:txBody>
      </p:sp>
      <p:sp>
        <p:nvSpPr>
          <p:cNvPr id="27" name="Rounded Rectangle 26"/>
          <p:cNvSpPr/>
          <p:nvPr/>
        </p:nvSpPr>
        <p:spPr>
          <a:xfrm>
            <a:off x="7291041" y="5986356"/>
            <a:ext cx="762000" cy="2286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7030A0" mc:Ignorable="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New</a:t>
            </a:r>
            <a:endParaRPr lang="en-US" sz="1100" dirty="0"/>
          </a:p>
        </p:txBody>
      </p:sp>
      <p:sp>
        <p:nvSpPr>
          <p:cNvPr id="28" name="Right Arrow 27"/>
          <p:cNvSpPr/>
          <p:nvPr/>
        </p:nvSpPr>
        <p:spPr>
          <a:xfrm rot="5400000">
            <a:off x="7595841" y="2176356"/>
            <a:ext cx="381000" cy="228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5400000">
            <a:off x="5843241" y="2176356"/>
            <a:ext cx="381000" cy="228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309841" y="1338156"/>
            <a:ext cx="3200400" cy="7620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7030A0" mc:Ignorable="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Center Virtual Machine Manager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 rot="19759988">
            <a:off x="4297500" y="2237350"/>
            <a:ext cx="1144618" cy="228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033241" y="2395885"/>
            <a:ext cx="2438400" cy="480786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7030A0" mc:Ignorable="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 Management</a:t>
            </a:r>
            <a:endParaRPr lang="en-US" dirty="0"/>
          </a:p>
        </p:txBody>
      </p:sp>
      <p:sp>
        <p:nvSpPr>
          <p:cNvPr id="33" name="Right Arrow 32"/>
          <p:cNvSpPr/>
          <p:nvPr/>
        </p:nvSpPr>
        <p:spPr>
          <a:xfrm>
            <a:off x="890241" y="2557356"/>
            <a:ext cx="1144618" cy="228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 rot="5400000">
            <a:off x="-1129059" y="3128856"/>
            <a:ext cx="4038600" cy="457200"/>
          </a:xfrm>
          <a:prstGeom prst="roundRect">
            <a:avLst/>
          </a:prstGeom>
          <a:solidFill>
            <a:srgbClr xmlns:mc="http://schemas.openxmlformats.org/markup-compatibility/2006" xmlns:a14="http://schemas.microsoft.com/office/drawing/2010/main" val="7030A0" mc:Ignorable="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Microsoft Test &amp; Lab Manager (MTLM)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542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0025"/>
            <a:ext cx="9163050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542768" y="1262856"/>
            <a:ext cx="2514600" cy="838200"/>
          </a:xfrm>
          <a:prstGeom prst="wedgeRoundRectCallout">
            <a:avLst>
              <a:gd name="adj1" fmla="val -78042"/>
              <a:gd name="adj2" fmla="val 42843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Create Virtual Environment from Lab Center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88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3838"/>
            <a:ext cx="9153525" cy="663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320196" y="1201197"/>
            <a:ext cx="2514600" cy="838200"/>
          </a:xfrm>
          <a:prstGeom prst="wedgeRoundRectCallout">
            <a:avLst>
              <a:gd name="adj1" fmla="val -68645"/>
              <a:gd name="adj2" fmla="val 66132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Specify name and location for environment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72575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004420" y="4115839"/>
            <a:ext cx="2514600" cy="1122913"/>
          </a:xfrm>
          <a:prstGeom prst="wedgeRoundRectCallout">
            <a:avLst>
              <a:gd name="adj1" fmla="val -49442"/>
              <a:gd name="adj2" fmla="val -97645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Select VM from template library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912636" y="2038518"/>
            <a:ext cx="2514600" cy="838200"/>
          </a:xfrm>
          <a:prstGeom prst="wedgeRoundRectCallout">
            <a:avLst>
              <a:gd name="adj1" fmla="val -10627"/>
              <a:gd name="adj2" fmla="val 220575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Pick role for VM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5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9074"/>
            <a:ext cx="9143999" cy="663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505163" y="930160"/>
            <a:ext cx="2514600" cy="1122913"/>
          </a:xfrm>
          <a:prstGeom prst="wedgeRoundRectCallout">
            <a:avLst>
              <a:gd name="adj1" fmla="val -68645"/>
              <a:gd name="adj2" fmla="val 66132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Specify capabilities – “Run Tests” ; “Run Workflows” ; “Network Isolation”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0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7174"/>
            <a:ext cx="9144000" cy="660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292118" y="5054363"/>
            <a:ext cx="2514600" cy="1122913"/>
          </a:xfrm>
          <a:prstGeom prst="wedgeRoundRectCallout">
            <a:avLst>
              <a:gd name="adj1" fmla="val -42904"/>
              <a:gd name="adj2" fmla="val -92156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Environment (collection of VMs) created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11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488"/>
            <a:ext cx="9144000" cy="676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727832" y="4818094"/>
            <a:ext cx="2514600" cy="935434"/>
          </a:xfrm>
          <a:prstGeom prst="wedgeRoundRectCallout">
            <a:avLst>
              <a:gd name="adj1" fmla="val -86214"/>
              <a:gd name="adj2" fmla="val -262505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Access environment using Lab Environment Viewer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034321" y="1877987"/>
            <a:ext cx="2514600" cy="561456"/>
          </a:xfrm>
          <a:prstGeom prst="wedgeRoundRectCallout">
            <a:avLst>
              <a:gd name="adj1" fmla="val -83353"/>
              <a:gd name="adj2" fmla="val -166268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Manage snapshots for environment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7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Lab Management for Distributed Team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4669222"/>
          </a:xfrm>
        </p:spPr>
        <p:txBody>
          <a:bodyPr>
            <a:normAutofit/>
          </a:bodyPr>
          <a:lstStyle/>
          <a:p>
            <a:r>
              <a:rPr lang="en-US" dirty="0" smtClean="0"/>
              <a:t>Lower cost of ownership </a:t>
            </a:r>
          </a:p>
          <a:p>
            <a:r>
              <a:rPr lang="en-US" dirty="0" smtClean="0"/>
              <a:t>Now have a visual face to the lab! </a:t>
            </a:r>
          </a:p>
          <a:p>
            <a:r>
              <a:rPr lang="en-US" dirty="0" smtClean="0"/>
              <a:t>No waiting - Create machines on a remote site without assistance</a:t>
            </a:r>
          </a:p>
          <a:p>
            <a:r>
              <a:rPr lang="en-US" dirty="0" smtClean="0"/>
              <a:t>Get traction of idle machines using “last accessed time”</a:t>
            </a:r>
          </a:p>
          <a:p>
            <a:r>
              <a:rPr lang="en-US" dirty="0" smtClean="0"/>
              <a:t>Friction free – Mark and reserve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your machines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3850" y="4884690"/>
            <a:ext cx="2581275" cy="1809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17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your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11612"/>
            <a:ext cx="7543800" cy="535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19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927555"/>
              </p:ext>
            </p:extLst>
          </p:nvPr>
        </p:nvGraphicFramePr>
        <p:xfrm>
          <a:off x="152400" y="1463040"/>
          <a:ext cx="8839203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867"/>
                <a:gridCol w="1309512"/>
                <a:gridCol w="1391356"/>
                <a:gridCol w="1555045"/>
                <a:gridCol w="1882423"/>
              </a:tblGrid>
              <a:tr h="8900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Software for Production</a:t>
                      </a:r>
                      <a:r>
                        <a:rPr lang="en-US" sz="1700" baseline="0" dirty="0" smtClean="0"/>
                        <a:t> Use</a:t>
                      </a:r>
                      <a:endParaRPr lang="en-US" sz="170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Visual Studio 2010 Ultimate with MSDN</a:t>
                      </a:r>
                      <a:endParaRPr lang="en-US" sz="170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Visual Studio 2010 Premium with MSDN</a:t>
                      </a:r>
                      <a:endParaRPr lang="en-US" sz="1700" dirty="0" smtClean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Visual Studio 2010 Professional</a:t>
                      </a:r>
                    </a:p>
                    <a:p>
                      <a:r>
                        <a:rPr lang="en-US" sz="1700" dirty="0" smtClean="0"/>
                        <a:t>with</a:t>
                      </a:r>
                      <a:r>
                        <a:rPr lang="en-US" sz="1700" baseline="0" dirty="0" smtClean="0"/>
                        <a:t> MSDN</a:t>
                      </a:r>
                      <a:endParaRPr lang="en-US" sz="170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Visual Studio Test Elements 2010</a:t>
                      </a:r>
                      <a:br>
                        <a:rPr lang="en-US" sz="1700" dirty="0" smtClean="0"/>
                      </a:br>
                      <a:r>
                        <a:rPr lang="en-US" sz="1700" dirty="0" smtClean="0"/>
                        <a:t>with MSDN</a:t>
                      </a:r>
                      <a:endParaRPr lang="en-US" sz="1700" dirty="0" smtClean="0">
                        <a:latin typeface="+mn-lt"/>
                      </a:endParaRPr>
                    </a:p>
                  </a:txBody>
                  <a:tcPr marT="60960" marB="60960"/>
                </a:tc>
              </a:tr>
              <a:tr h="8900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Visual Studio® Team Foundation Server 2010 and one</a:t>
                      </a:r>
                      <a:r>
                        <a:rPr lang="en-US" sz="1700" baseline="0" dirty="0" smtClean="0"/>
                        <a:t> (1)</a:t>
                      </a:r>
                      <a:r>
                        <a:rPr lang="en-US" sz="1700" dirty="0" smtClean="0"/>
                        <a:t> Client</a:t>
                      </a:r>
                      <a:r>
                        <a:rPr lang="en-US" sz="1700" baseline="0" dirty="0" smtClean="0"/>
                        <a:t> Access License </a:t>
                      </a:r>
                      <a:r>
                        <a:rPr lang="en-US" sz="1700" dirty="0" smtClean="0"/>
                        <a:t>(New!)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63398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Microsoft</a:t>
                      </a:r>
                      <a:r>
                        <a:rPr lang="en-US" sz="1700" baseline="30000" dirty="0" smtClean="0"/>
                        <a:t>® </a:t>
                      </a:r>
                      <a:r>
                        <a:rPr lang="en-US" sz="1700" dirty="0" smtClean="0"/>
                        <a:t>Expression Studio 3 (New!)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1146048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Microsoft® Office 2007 Ultimate, Communicator 2007, Project 2007 Standard, Visio 2007 Professional, SharePoint Designer 2007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6599467"/>
            <a:ext cx="32111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See the Visual Studio 2010 Feature Matrix for a complete list of features.</a:t>
            </a:r>
            <a:endParaRPr lang="en-US" sz="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MSDN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2551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your lab – Who owns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36" y="1148245"/>
            <a:ext cx="9033164" cy="541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944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Coded UI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15265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Puts recorded actions into code</a:t>
            </a:r>
          </a:p>
          <a:p>
            <a:r>
              <a:rPr lang="en-US" dirty="0" smtClean="0"/>
              <a:t>Dissects action against executing code</a:t>
            </a:r>
          </a:p>
          <a:p>
            <a:r>
              <a:rPr lang="en-US" dirty="0" smtClean="0"/>
              <a:t>Can be associated against test case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27587" y="629008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81000" y="6290084"/>
            <a:ext cx="349250" cy="365125"/>
          </a:xfrm>
          <a:prstGeom prst="rect">
            <a:avLst/>
          </a:prstGeom>
        </p:spPr>
        <p:txBody>
          <a:bodyPr/>
          <a:lstStyle/>
          <a:p>
            <a:fld id="{1AD4D6FE-0D95-422C-A401-E733BBF8EB07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9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demo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Coded UI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0975" y="-133350"/>
            <a:ext cx="9324975" cy="69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08319" y="841574"/>
            <a:ext cx="2514600" cy="1089967"/>
          </a:xfrm>
          <a:prstGeom prst="wedgeRoundRectCallout">
            <a:avLst>
              <a:gd name="adj1" fmla="val -131976"/>
              <a:gd name="adj2" fmla="val 65389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From Test-&gt;new test, click Coded UI test, specify test name and project name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92142" y="1314196"/>
            <a:ext cx="2514600" cy="838200"/>
          </a:xfrm>
          <a:prstGeom prst="wedgeRoundRectCallout">
            <a:avLst>
              <a:gd name="adj1" fmla="val -102966"/>
              <a:gd name="adj2" fmla="val 229155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Use existing action recording to generate code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4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994884" y="1947391"/>
            <a:ext cx="2514600" cy="1082720"/>
          </a:xfrm>
          <a:prstGeom prst="wedgeRoundRectCallout">
            <a:avLst>
              <a:gd name="adj1" fmla="val -173650"/>
              <a:gd name="adj2" fmla="val 93651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Specify test case which has action recording and click OK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1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276"/>
            <a:ext cx="9143999" cy="6857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642122" y="3259020"/>
            <a:ext cx="2514600" cy="1122913"/>
          </a:xfrm>
          <a:prstGeom prst="wedgeRoundRectCallout">
            <a:avLst>
              <a:gd name="adj1" fmla="val -54754"/>
              <a:gd name="adj2" fmla="val 100900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Code generated from action recording – </a:t>
            </a:r>
            <a:r>
              <a:rPr lang="en-US" dirty="0" err="1" smtClean="0">
                <a:solidFill>
                  <a:schemeClr val="tx1"/>
                </a:solidFill>
              </a:rPr>
              <a:t>datasource</a:t>
            </a:r>
            <a:r>
              <a:rPr lang="en-US" dirty="0" smtClean="0">
                <a:solidFill>
                  <a:schemeClr val="tx1"/>
                </a:solidFill>
              </a:rPr>
              <a:t> as </a:t>
            </a:r>
            <a:r>
              <a:rPr lang="en-US" dirty="0" err="1" smtClean="0">
                <a:solidFill>
                  <a:schemeClr val="tx1"/>
                </a:solidFill>
              </a:rPr>
              <a:t>TestCase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24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771989" y="3605745"/>
            <a:ext cx="2514600" cy="1122913"/>
          </a:xfrm>
          <a:prstGeom prst="wedgeRoundRectCallout">
            <a:avLst>
              <a:gd name="adj1" fmla="val -95611"/>
              <a:gd name="adj2" fmla="val -127839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Code generated handles data parameterization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236467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325459" y="3852809"/>
            <a:ext cx="2514600" cy="914400"/>
          </a:xfrm>
          <a:prstGeom prst="wedgeRoundRectCallout">
            <a:avLst>
              <a:gd name="adj1" fmla="val 74768"/>
              <a:gd name="adj2" fmla="val -140426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Invoke Coded UI Test Builder for adding assertions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55" y="-147638"/>
            <a:ext cx="9320216" cy="700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343488" y="1335144"/>
            <a:ext cx="2514600" cy="1122913"/>
          </a:xfrm>
          <a:prstGeom prst="wedgeRoundRectCallout">
            <a:avLst>
              <a:gd name="adj1" fmla="val 15113"/>
              <a:gd name="adj2" fmla="val 396431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Drag cross-hair onto the control you want to add assertions 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6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21414"/>
              </p:ext>
            </p:extLst>
          </p:nvPr>
        </p:nvGraphicFramePr>
        <p:xfrm>
          <a:off x="152400" y="1417320"/>
          <a:ext cx="8839203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867"/>
                <a:gridCol w="1309512"/>
                <a:gridCol w="1391356"/>
                <a:gridCol w="1555045"/>
                <a:gridCol w="1882423"/>
              </a:tblGrid>
              <a:tr h="8900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Software for Development and Test</a:t>
                      </a:r>
                      <a:r>
                        <a:rPr lang="en-US" sz="1700" baseline="0" dirty="0" smtClean="0"/>
                        <a:t> Use</a:t>
                      </a:r>
                      <a:endParaRPr lang="en-US" sz="1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Visual Studio 2010 Ultimate with MSDN</a:t>
                      </a:r>
                      <a:endParaRPr lang="en-US" sz="1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Visual Studio 2010 Premium with MSDN</a:t>
                      </a:r>
                      <a:endParaRPr lang="en-US" sz="1700" b="1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Visual Studio 2010 Professional</a:t>
                      </a:r>
                      <a:br>
                        <a:rPr lang="en-US" sz="1700" dirty="0" smtClean="0"/>
                      </a:br>
                      <a:r>
                        <a:rPr lang="en-US" sz="1700" dirty="0" smtClean="0"/>
                        <a:t>with</a:t>
                      </a:r>
                      <a:r>
                        <a:rPr lang="en-US" sz="1700" baseline="0" dirty="0" smtClean="0"/>
                        <a:t> MSDN</a:t>
                      </a:r>
                      <a:endParaRPr lang="en-US" sz="1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Visual Studio Test Elements 2010</a:t>
                      </a:r>
                      <a:br>
                        <a:rPr lang="en-US" sz="1700" dirty="0" smtClean="0"/>
                      </a:br>
                      <a:r>
                        <a:rPr lang="en-US" sz="1700" dirty="0" smtClean="0"/>
                        <a:t>with MSDN</a:t>
                      </a:r>
                      <a:endParaRPr lang="en-US" sz="1700" b="1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60960" marB="60960"/>
                </a:tc>
              </a:tr>
              <a:tr h="37795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Windows</a:t>
                      </a:r>
                      <a:r>
                        <a:rPr lang="en-US" sz="1700" baseline="30000" dirty="0" smtClean="0"/>
                        <a:t>®</a:t>
                      </a:r>
                      <a:r>
                        <a:rPr lang="en-US" sz="1700" dirty="0" smtClean="0"/>
                        <a:t> Azure™ (New!)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37795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Windows (client and server)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37795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Microsoft</a:t>
                      </a:r>
                      <a:r>
                        <a:rPr lang="en-US" sz="1700" baseline="30000" dirty="0" smtClean="0"/>
                        <a:t>®</a:t>
                      </a:r>
                      <a:r>
                        <a:rPr lang="en-US" sz="1700" dirty="0" smtClean="0"/>
                        <a:t> SQL Server</a:t>
                      </a:r>
                      <a:r>
                        <a:rPr lang="en-US" sz="1700" baseline="30000" dirty="0" smtClean="0"/>
                        <a:t>®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63398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Toolkits, Software Development Kits, Driver Development Kits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37795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Microsoft® Office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37795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Microsoft Dynamics</a:t>
                      </a:r>
                      <a:r>
                        <a:rPr lang="en-US" sz="1700" baseline="30000" dirty="0" smtClean="0"/>
                        <a:t>®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37795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All other servers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  <a:tr h="63398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Windows Embedded operating systems (New!)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●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●</a:t>
                      </a:r>
                      <a:endParaRPr lang="en-US" sz="1700" b="0" dirty="0" smtClean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◌</a:t>
                      </a:r>
                      <a:endParaRPr lang="en-US" sz="1700" b="0" dirty="0">
                        <a:latin typeface="+mn-lt"/>
                      </a:endParaRPr>
                    </a:p>
                  </a:txBody>
                  <a:tcPr marT="60960" marB="6096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6599467"/>
            <a:ext cx="32111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See the Visual Studio 2010 Feature Matrix for a complete list of features.</a:t>
            </a:r>
            <a:endParaRPr lang="en-US" sz="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MSDN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1170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970158" y="1982417"/>
            <a:ext cx="2514600" cy="1122913"/>
          </a:xfrm>
          <a:prstGeom prst="wedgeRoundRectCallout">
            <a:avLst>
              <a:gd name="adj1" fmla="val 42490"/>
              <a:gd name="adj2" fmla="val 154882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Properties of selected control and its </a:t>
            </a:r>
            <a:r>
              <a:rPr lang="en-US" dirty="0" err="1" smtClean="0">
                <a:solidFill>
                  <a:schemeClr val="tx1"/>
                </a:solidFill>
              </a:rPr>
              <a:t>UIMap</a:t>
            </a:r>
            <a:r>
              <a:rPr lang="en-US" dirty="0" smtClean="0">
                <a:solidFill>
                  <a:schemeClr val="tx1"/>
                </a:solidFill>
              </a:rPr>
              <a:t> is shown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158554" y="2050811"/>
            <a:ext cx="2514600" cy="1122913"/>
          </a:xfrm>
          <a:prstGeom prst="wedgeRoundRectCallout">
            <a:avLst>
              <a:gd name="adj1" fmla="val -20024"/>
              <a:gd name="adj2" fmla="val 148477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Select property to assert on and right click to add assertion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4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399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ular Callout 6"/>
          <p:cNvSpPr/>
          <p:nvPr/>
        </p:nvSpPr>
        <p:spPr bwMode="auto">
          <a:xfrm>
            <a:off x="6158554" y="2050811"/>
            <a:ext cx="2514600" cy="1122913"/>
          </a:xfrm>
          <a:prstGeom prst="wedgeRoundRectCallout">
            <a:avLst>
              <a:gd name="adj1" fmla="val -20024"/>
              <a:gd name="adj2" fmla="val 148477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Add the assert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3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158554" y="2050811"/>
            <a:ext cx="2514600" cy="1122913"/>
          </a:xfrm>
          <a:prstGeom prst="wedgeRoundRectCallout">
            <a:avLst>
              <a:gd name="adj1" fmla="val -20024"/>
              <a:gd name="adj2" fmla="val 148477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Specify Assert method name and generate code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8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158554" y="2050811"/>
            <a:ext cx="2514600" cy="1122913"/>
          </a:xfrm>
          <a:prstGeom prst="wedgeRoundRectCallout">
            <a:avLst>
              <a:gd name="adj1" fmla="val -195305"/>
              <a:gd name="adj2" fmla="val 56066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Code generated for assert method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2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158554" y="2050811"/>
            <a:ext cx="2514600" cy="1122913"/>
          </a:xfrm>
          <a:prstGeom prst="wedgeRoundRectCallout">
            <a:avLst>
              <a:gd name="adj1" fmla="val -141781"/>
              <a:gd name="adj2" fmla="val 13978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Add solution to source control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158554" y="2050811"/>
            <a:ext cx="2514600" cy="1122913"/>
          </a:xfrm>
          <a:prstGeom prst="wedgeRoundRectCallout">
            <a:avLst>
              <a:gd name="adj1" fmla="val -149953"/>
              <a:gd name="adj2" fmla="val 148477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Check-in pending changes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70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158554" y="2050811"/>
            <a:ext cx="2514600" cy="1122913"/>
          </a:xfrm>
          <a:prstGeom prst="wedgeRoundRectCallout">
            <a:avLst>
              <a:gd name="adj1" fmla="val -129933"/>
              <a:gd name="adj2" fmla="val 68876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Go to test case that you want to associate the </a:t>
            </a:r>
            <a:r>
              <a:rPr lang="en-US" smtClean="0">
                <a:solidFill>
                  <a:schemeClr val="tx1"/>
                </a:solidFill>
              </a:rPr>
              <a:t>newly created </a:t>
            </a:r>
            <a:r>
              <a:rPr lang="en-US" dirty="0" smtClean="0">
                <a:solidFill>
                  <a:schemeClr val="tx1"/>
                </a:solidFill>
              </a:rPr>
              <a:t>automation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6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701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Microsoft Confidential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D4D6FE-0D95-422C-A401-E733BBF8EB07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158554" y="2050811"/>
            <a:ext cx="2514600" cy="1122913"/>
          </a:xfrm>
          <a:prstGeom prst="wedgeRoundRectCallout">
            <a:avLst>
              <a:gd name="adj1" fmla="val -122987"/>
              <a:gd name="adj2" fmla="val -4321"/>
              <a:gd name="adj3" fmla="val 16667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Specify test method and click OK; save test case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6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1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B14A.tmp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Microsoft’s Application Lifecycle Management Platform</Template>
  <TotalTime>548</TotalTime>
  <Words>2279</Words>
  <Application>Microsoft Office PowerPoint</Application>
  <PresentationFormat>On-screen Show (4:3)</PresentationFormat>
  <Paragraphs>659</Paragraphs>
  <Slides>102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pptB14A.tmp</vt:lpstr>
      <vt:lpstr>What’s New in 2010</vt:lpstr>
      <vt:lpstr>Agenda</vt:lpstr>
      <vt:lpstr>What’s New In 2010?</vt:lpstr>
      <vt:lpstr>Visual Studio 2008</vt:lpstr>
      <vt:lpstr>Visual Studio 2010</vt:lpstr>
      <vt:lpstr>PowerPoint Presentation</vt:lpstr>
      <vt:lpstr>Visual Studio 2010 SKUs</vt:lpstr>
      <vt:lpstr>The New MSDN</vt:lpstr>
      <vt:lpstr>The New MSDN (cont.)</vt:lpstr>
      <vt:lpstr>The New MSDN (cont.)</vt:lpstr>
      <vt:lpstr>Visual Studio 2010</vt:lpstr>
      <vt:lpstr>Visual Studio 2008 Lineup</vt:lpstr>
      <vt:lpstr>Visual Studio 2010 Lineup</vt:lpstr>
      <vt:lpstr>Team Foundation Server</vt:lpstr>
      <vt:lpstr>What is Team Foundation Server?</vt:lpstr>
      <vt:lpstr>Team Foundation Server At a Glance</vt:lpstr>
      <vt:lpstr>Team Foundation Server 2010</vt:lpstr>
      <vt:lpstr>TFS 2010:  Manage Your Project</vt:lpstr>
      <vt:lpstr>TFS: Manage  Your Project</vt:lpstr>
      <vt:lpstr>demo</vt:lpstr>
      <vt:lpstr>TFS 2010: Report on Your Entire Portfolio</vt:lpstr>
      <vt:lpstr>Dashboards</vt:lpstr>
      <vt:lpstr>Report on Your Entire Portfolio</vt:lpstr>
      <vt:lpstr>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TFS 2010: Understand Parallel Development</vt:lpstr>
      <vt:lpstr>TFS 2010:  Understand Parallel Development</vt:lpstr>
      <vt:lpstr>TFS 2010: Create a Supportive Build Workflow</vt:lpstr>
      <vt:lpstr>Gated Checkin</vt:lpstr>
      <vt:lpstr>For Non-.NET Development</vt:lpstr>
      <vt:lpstr>Architecture &amp; Modeling</vt:lpstr>
      <vt:lpstr>Architecture &amp; Modeling</vt:lpstr>
      <vt:lpstr>Layer Diagram</vt:lpstr>
      <vt:lpstr>PowerPoint Presentation</vt:lpstr>
      <vt:lpstr>Architecture Explorer</vt:lpstr>
      <vt:lpstr>demo</vt:lpstr>
      <vt:lpstr>Generating Sequence Diagrams</vt:lpstr>
      <vt:lpstr>PowerPoint Presentation</vt:lpstr>
      <vt:lpstr>PowerPoint Presentation</vt:lpstr>
      <vt:lpstr>PowerPoint Presentation</vt:lpstr>
      <vt:lpstr>Development</vt:lpstr>
      <vt:lpstr>Development</vt:lpstr>
      <vt:lpstr>IntelliTrace</vt:lpstr>
      <vt:lpstr>Test Impact Analysis</vt:lpstr>
      <vt:lpstr>Profiler</vt:lpstr>
      <vt:lpstr>Profiler – Summary Report </vt:lpstr>
      <vt:lpstr>Profiler – Details Report</vt:lpstr>
      <vt:lpstr>Profiler – Concurrency Profiling</vt:lpstr>
      <vt:lpstr>Profiler – Tier Interaction</vt:lpstr>
      <vt:lpstr>Profiler – Jscript Profiling </vt:lpstr>
      <vt:lpstr>Database Development</vt:lpstr>
      <vt:lpstr>Database Development</vt:lpstr>
      <vt:lpstr>Testing</vt:lpstr>
      <vt:lpstr>Tester Segmentation</vt:lpstr>
      <vt:lpstr>VS 2010 Test Capabilities</vt:lpstr>
      <vt:lpstr>Key Test Capabilities in VS2010 </vt:lpstr>
      <vt:lpstr>Test Case Management</vt:lpstr>
      <vt:lpstr>Test Suites</vt:lpstr>
      <vt:lpstr>demo</vt:lpstr>
      <vt:lpstr>PowerPoint Presentation</vt:lpstr>
      <vt:lpstr>PowerPoint Presentation</vt:lpstr>
      <vt:lpstr>PowerPoint Presentation</vt:lpstr>
      <vt:lpstr>PowerPoint Presentation</vt:lpstr>
      <vt:lpstr>Lab Manager</vt:lpstr>
      <vt:lpstr>Lab Management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Management for Distributed Team</vt:lpstr>
      <vt:lpstr>View your lab</vt:lpstr>
      <vt:lpstr>View your lab – Who owns what?</vt:lpstr>
      <vt:lpstr>Coded UI Test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Contact Info</vt:lpstr>
      <vt:lpstr>Links &amp; Resources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What's New in 2010</dc:title>
  <dc:creator>stevenl</dc:creator>
  <cp:lastModifiedBy>Cuong</cp:lastModifiedBy>
  <cp:revision>34</cp:revision>
  <dcterms:created xsi:type="dcterms:W3CDTF">2010-01-13T19:04:28Z</dcterms:created>
  <dcterms:modified xsi:type="dcterms:W3CDTF">2010-03-02T09:26:22Z</dcterms:modified>
</cp:coreProperties>
</file>